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bookmarkIdSeed="2">
  <p:sldMasterIdLst>
    <p:sldMasterId id="2147483648" r:id="rId2"/>
    <p:sldMasterId id="2147483878" r:id="rId3"/>
  </p:sldMasterIdLst>
  <p:notesMasterIdLst>
    <p:notesMasterId r:id="rId34"/>
  </p:notesMasterIdLst>
  <p:handoutMasterIdLst>
    <p:handoutMasterId r:id="rId35"/>
  </p:handoutMasterIdLst>
  <p:sldIdLst>
    <p:sldId id="319" r:id="rId4"/>
    <p:sldId id="352" r:id="rId5"/>
    <p:sldId id="353" r:id="rId6"/>
    <p:sldId id="359" r:id="rId7"/>
    <p:sldId id="358" r:id="rId8"/>
    <p:sldId id="360" r:id="rId9"/>
    <p:sldId id="361" r:id="rId10"/>
    <p:sldId id="362" r:id="rId11"/>
    <p:sldId id="357" r:id="rId12"/>
    <p:sldId id="364" r:id="rId13"/>
    <p:sldId id="350" r:id="rId14"/>
    <p:sldId id="365" r:id="rId15"/>
    <p:sldId id="369" r:id="rId16"/>
    <p:sldId id="368" r:id="rId17"/>
    <p:sldId id="351" r:id="rId18"/>
    <p:sldId id="370" r:id="rId19"/>
    <p:sldId id="371" r:id="rId20"/>
    <p:sldId id="372" r:id="rId21"/>
    <p:sldId id="373" r:id="rId22"/>
    <p:sldId id="374" r:id="rId23"/>
    <p:sldId id="375" r:id="rId24"/>
    <p:sldId id="377" r:id="rId25"/>
    <p:sldId id="378" r:id="rId26"/>
    <p:sldId id="379" r:id="rId27"/>
    <p:sldId id="380" r:id="rId28"/>
    <p:sldId id="381" r:id="rId29"/>
    <p:sldId id="384" r:id="rId30"/>
    <p:sldId id="385" r:id="rId31"/>
    <p:sldId id="386" r:id="rId32"/>
    <p:sldId id="387" r:id="rId33"/>
  </p:sldIdLst>
  <p:sldSz cx="9144000" cy="6858000" type="screen4x3"/>
  <p:notesSz cx="6858000" cy="9144000"/>
  <p:defaultTextStyle>
    <a:lvl1pPr marL="0" algn="l" rtl="0" latinLnBrk="0">
      <a:defRPr lang="pt-BR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latinLnBrk="0">
      <a:defRPr lang="pt-BR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latinLnBrk="0">
      <a:defRPr lang="pt-BR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latinLnBrk="0">
      <a:defRPr lang="pt-BR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latinLnBrk="0">
      <a:defRPr lang="pt-BR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rtl="0" latinLnBrk="0">
      <a:defRPr lang="pt-BR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rtl="0" latinLnBrk="0">
      <a:defRPr lang="pt-BR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rtl="0" latinLnBrk="0">
      <a:defRPr lang="pt-BR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rtl="0" latinLnBrk="0">
      <a:defRPr lang="pt-BR" sz="1800" kern="1200">
        <a:solidFill>
          <a:schemeClr val="tx1"/>
        </a:solidFill>
        <a:latin typeface="+mn-lt"/>
        <a:ea typeface="+mn-ea"/>
        <a:cs typeface="+mn-cs"/>
      </a:defRPr>
    </a:lvl9pPr>
    <a:extLst/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3300"/>
    <a:srgbClr val="CC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8024" autoAdjust="0"/>
  </p:normalViewPr>
  <p:slideViewPr>
    <p:cSldViewPr>
      <p:cViewPr varScale="1">
        <p:scale>
          <a:sx n="113" d="100"/>
          <a:sy n="113" d="100"/>
        </p:scale>
        <p:origin x="1452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slide" Target="slides/slide23.xml"/><Relationship Id="rId39" Type="http://schemas.openxmlformats.org/officeDocument/2006/relationships/tableStyles" Target="tableStyles.xml"/><Relationship Id="rId3" Type="http://schemas.openxmlformats.org/officeDocument/2006/relationships/slideMaster" Target="slideMasters/slideMaster2.xml"/><Relationship Id="rId21" Type="http://schemas.openxmlformats.org/officeDocument/2006/relationships/slide" Target="slides/slide18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33" Type="http://schemas.openxmlformats.org/officeDocument/2006/relationships/slide" Target="slides/slide30.xml"/><Relationship Id="rId38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slide" Target="slides/slide26.xml"/><Relationship Id="rId1" Type="http://schemas.openxmlformats.org/officeDocument/2006/relationships/customXml" Target="../customXml/item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32" Type="http://schemas.openxmlformats.org/officeDocument/2006/relationships/slide" Target="slides/slide29.xml"/><Relationship Id="rId37" Type="http://schemas.openxmlformats.org/officeDocument/2006/relationships/viewProps" Target="viewProp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slide" Target="slides/slide25.xml"/><Relationship Id="rId36" Type="http://schemas.openxmlformats.org/officeDocument/2006/relationships/presProps" Target="presProps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31" Type="http://schemas.openxmlformats.org/officeDocument/2006/relationships/slide" Target="slides/slide28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slide" Target="slides/slide24.xml"/><Relationship Id="rId30" Type="http://schemas.openxmlformats.org/officeDocument/2006/relationships/slide" Target="slides/slide27.xml"/><Relationship Id="rId35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rtlCol="0"/>
          <a:lstStyle>
            <a:lvl1pPr algn="l" latinLnBrk="0">
              <a:defRPr lang="pt-BR" sz="1200"/>
            </a:lvl1pPr>
            <a:extLst/>
          </a:lstStyle>
          <a:p>
            <a:endParaRPr lang="pt-BR"/>
          </a:p>
        </p:txBody>
      </p:sp>
      <p:sp>
        <p:nvSpPr>
          <p:cNvPr id="3" name="Rectangle 3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rtlCol="0"/>
          <a:lstStyle>
            <a:lvl1pPr algn="r" latinLnBrk="0">
              <a:defRPr lang="pt-BR" sz="1200"/>
            </a:lvl1pPr>
            <a:extLst/>
          </a:lstStyle>
          <a:p>
            <a:fld id="{68F88C59-319B-4332-9A1D-2A62CFCB00D8}" type="datetimeFigureOut">
              <a:rPr lang="pt-BR" smtClean="0"/>
              <a:pPr/>
              <a:t>01/11/2013</a:t>
            </a:fld>
            <a:endParaRPr lang="pt-BR"/>
          </a:p>
        </p:txBody>
      </p:sp>
      <p:sp>
        <p:nvSpPr>
          <p:cNvPr id="4" name="Rectangle 4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rtlCol="0" anchor="b"/>
          <a:lstStyle>
            <a:lvl1pPr algn="l" latinLnBrk="0">
              <a:defRPr lang="pt-BR" sz="1200"/>
            </a:lvl1pPr>
            <a:extLst/>
          </a:lstStyle>
          <a:p>
            <a:endParaRPr lang="pt-BR"/>
          </a:p>
        </p:txBody>
      </p:sp>
      <p:sp>
        <p:nvSpPr>
          <p:cNvPr id="5" name="Rectangle 5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rtlCol="0" anchor="b"/>
          <a:lstStyle>
            <a:lvl1pPr algn="r" latinLnBrk="0">
              <a:defRPr lang="pt-BR" sz="1200"/>
            </a:lvl1pPr>
            <a:extLst/>
          </a:lstStyle>
          <a:p>
            <a:fld id="{B16A41B8-7DC3-4DB6-84E4-E105629EAA36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0128341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rtlCol="0"/>
          <a:lstStyle>
            <a:lvl1pPr algn="l" latinLnBrk="0">
              <a:defRPr lang="pt-BR" sz="1200"/>
            </a:lvl1pPr>
            <a:extLst/>
          </a:lstStyle>
          <a:p>
            <a:endParaRPr lang="pt-BR"/>
          </a:p>
        </p:txBody>
      </p:sp>
      <p:sp>
        <p:nvSpPr>
          <p:cNvPr id="3" name="Rectangle 3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rtlCol="0"/>
          <a:lstStyle>
            <a:lvl1pPr algn="r" latinLnBrk="0">
              <a:defRPr lang="pt-BR" sz="1200"/>
            </a:lvl1pPr>
            <a:extLst/>
          </a:lstStyle>
          <a:p>
            <a:fld id="{968B300D-05F0-4B43-940D-46DED5A791AD}" type="datetimeFigureOut">
              <a:pPr/>
              <a:t>01/11/2013</a:t>
            </a:fld>
            <a:endParaRPr lang="pt-BR"/>
          </a:p>
        </p:txBody>
      </p:sp>
      <p:sp>
        <p:nvSpPr>
          <p:cNvPr id="4" name="Rectangle 4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rtlCol="0" anchor="ctr"/>
          <a:lstStyle>
            <a:extLst/>
          </a:lstStyle>
          <a:p>
            <a:endParaRPr lang="pt-BR"/>
          </a:p>
        </p:txBody>
      </p:sp>
      <p:sp>
        <p:nvSpPr>
          <p:cNvPr id="5" name="Rectangle 5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rtlCol="0">
            <a:normAutofit/>
          </a:bodyPr>
          <a:lstStyle>
            <a:extLst/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Rectangle 6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rtlCol="0" anchor="b"/>
          <a:lstStyle>
            <a:lvl1pPr algn="l" latinLnBrk="0">
              <a:defRPr lang="pt-BR" sz="1200"/>
            </a:lvl1pPr>
            <a:extLst/>
          </a:lstStyle>
          <a:p>
            <a:endParaRPr lang="pt-BR"/>
          </a:p>
        </p:txBody>
      </p:sp>
      <p:sp>
        <p:nvSpPr>
          <p:cNvPr id="7" name="Rectangle 7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rtlCol="0" anchor="b"/>
          <a:lstStyle>
            <a:lvl1pPr algn="r" latinLnBrk="0">
              <a:defRPr lang="pt-BR" sz="1200"/>
            </a:lvl1pPr>
            <a:extLst/>
          </a:lstStyle>
          <a:p>
            <a:fld id="{9B26CD33-4337-4529-948A-94F6960B2374}" type="slidenum"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360925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rtl="0" latinLnBrk="0">
      <a:defRPr lang="pt-BR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latinLnBrk="0">
      <a:defRPr lang="pt-BR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latinLnBrk="0">
      <a:defRPr lang="pt-BR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latinLnBrk="0">
      <a:defRPr lang="pt-BR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latinLnBrk="0">
      <a:defRPr lang="pt-BR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rtl="0" latinLnBrk="0">
      <a:defRPr lang="pt-BR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rtl="0" latinLnBrk="0">
      <a:defRPr lang="pt-BR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rtl="0" latinLnBrk="0">
      <a:defRPr lang="pt-BR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rtl="0" latinLnBrk="0">
      <a:defRPr lang="pt-BR" sz="1200" kern="1200">
        <a:solidFill>
          <a:schemeClr val="tx1"/>
        </a:solidFill>
        <a:latin typeface="+mn-lt"/>
        <a:ea typeface="+mn-ea"/>
        <a:cs typeface="+mn-cs"/>
      </a:defRPr>
    </a:lvl9pPr>
    <a:extLst/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26CD33-4337-4529-948A-94F6960B2374}" type="slidenum">
              <a:rPr lang="pt-BR" smtClean="0"/>
              <a:pPr/>
              <a:t>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547023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pa do Álbu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7"/>
          <p:cNvSpPr>
            <a:spLocks noGrp="1"/>
          </p:cNvSpPr>
          <p:nvPr>
            <p:ph type="title" hasCustomPrompt="1"/>
          </p:nvPr>
        </p:nvSpPr>
        <p:spPr>
          <a:xfrm>
            <a:off x="228601" y="3962400"/>
            <a:ext cx="8298485" cy="1066800"/>
          </a:xfrm>
        </p:spPr>
        <p:txBody>
          <a:bodyPr bIns="0"/>
          <a:lstStyle>
            <a:lvl1pPr algn="r" eaLnBrk="1" latinLnBrk="0" hangingPunct="1">
              <a:defRPr kumimoji="0" lang="pt-BR"/>
            </a:lvl1pPr>
            <a:extLst/>
          </a:lstStyle>
          <a:p>
            <a:r>
              <a:rPr kumimoji="0" lang="pt-BR"/>
              <a:t>Clique para adicionar um título de álbum de fotos</a:t>
            </a:r>
          </a:p>
        </p:txBody>
      </p:sp>
      <p:sp>
        <p:nvSpPr>
          <p:cNvPr id="30" name="Rectangle 7"/>
          <p:cNvSpPr>
            <a:spLocks/>
          </p:cNvSpPr>
          <p:nvPr/>
        </p:nvSpPr>
        <p:spPr>
          <a:xfrm>
            <a:off x="453736" y="5181600"/>
            <a:ext cx="8229600" cy="1143000"/>
          </a:xfrm>
          <a:prstGeom prst="rect">
            <a:avLst/>
          </a:prstGeom>
        </p:spPr>
        <p:txBody>
          <a:bodyPr vert="horz" anchor="ctr">
            <a:normAutofit/>
          </a:bodyPr>
          <a:lstStyle>
            <a:extLst/>
          </a:lstStyle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pt-BR"/>
            </a:pPr>
            <a:endParaRPr kumimoji="0" lang="pt-BR" sz="3200" b="0" i="1" u="none" strike="noStrike" kern="0" cap="none" spc="0" normalizeH="0" baseline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9" name="Rectangle 7"/>
          <p:cNvSpPr>
            <a:spLocks noGrp="1"/>
          </p:cNvSpPr>
          <p:nvPr>
            <p:ph type="body" sz="quarter" idx="10" hasCustomPrompt="1"/>
          </p:nvPr>
        </p:nvSpPr>
        <p:spPr>
          <a:xfrm>
            <a:off x="2133600" y="5133975"/>
            <a:ext cx="6386946" cy="1219200"/>
          </a:xfrm>
        </p:spPr>
        <p:txBody>
          <a:bodyPr vert="horz" tIns="0" anchor="t" anchorCtr="0">
            <a:noAutofit/>
          </a:bodyPr>
          <a:lstStyle>
            <a:lvl1pPr marL="0" marR="0" indent="0" algn="r" rtl="0" eaLnBrk="1" latinLnBrk="0" hangingPunct="1">
              <a:spcBef>
                <a:spcPct val="20000"/>
              </a:spcBef>
              <a:buFontTx/>
              <a:buNone/>
              <a:defRPr kumimoji="0" lang="pt-BR" sz="1800" i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lvl="0"/>
            <a:r>
              <a:rPr kumimoji="0" lang="pt-BR"/>
              <a:t>Clique para adicionar uma data e outros detalhes</a:t>
            </a:r>
          </a:p>
        </p:txBody>
      </p:sp>
      <p:sp>
        <p:nvSpPr>
          <p:cNvPr id="27" name="Rectangle 6"/>
          <p:cNvSpPr>
            <a:spLocks noGrp="1"/>
          </p:cNvSpPr>
          <p:nvPr>
            <p:ph type="pic" sz="quarter" idx="11"/>
          </p:nvPr>
        </p:nvSpPr>
        <p:spPr>
          <a:xfrm>
            <a:off x="6096000" y="1600200"/>
            <a:ext cx="2286000" cy="2286000"/>
          </a:xfrm>
          <a:noFill/>
          <a:ln w="38100" cap="sq" cmpd="sng" algn="ctr">
            <a:solidFill>
              <a:schemeClr val="tx1"/>
            </a:solidFill>
            <a:prstDash val="solid"/>
            <a:miter lim="800000"/>
          </a:ln>
          <a:effectLst>
            <a:outerShdw blurRad="50800" dist="50800" dir="2700000" algn="tl" rotWithShape="0">
              <a:srgbClr val="000000">
                <a:alpha val="5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/>
          <a:lstStyle>
            <a:extLst/>
          </a:lstStyle>
          <a:p>
            <a:pPr algn="ctr" eaLnBrk="1" latinLnBrk="0" hangingPunct="1"/>
            <a:r>
              <a:rPr lang="pt-BR" smtClean="0"/>
              <a:t>Clique no ícone para adicionar uma imagem</a:t>
            </a:r>
            <a:endParaRPr/>
          </a:p>
        </p:txBody>
      </p:sp>
      <p:sp>
        <p:nvSpPr>
          <p:cNvPr id="6" name="Rectangle 5"/>
          <p:cNvSpPr/>
          <p:nvPr userDrawn="1"/>
        </p:nvSpPr>
        <p:spPr>
          <a:xfrm>
            <a:off x="176844" y="186904"/>
            <a:ext cx="8763000" cy="6213896"/>
          </a:xfrm>
          <a:prstGeom prst="rect">
            <a:avLst/>
          </a:prstGeom>
          <a:noFill/>
          <a:ln w="9525" cap="rnd" cmpd="sng" algn="ctr">
            <a:solidFill>
              <a:schemeClr val="bg1">
                <a:tint val="85000"/>
              </a:schemeClr>
            </a:solidFill>
            <a:prstDash val="dash"/>
          </a:ln>
          <a:effectLst>
            <a:outerShdw blurRad="25400" dist="12700" dir="5400000" algn="tl" rotWithShape="0">
              <a:schemeClr val="bg1">
                <a:alpha val="60000"/>
              </a:scheme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/>
            <a:endParaRPr kumimoji="0" lang="pt-BR"/>
          </a:p>
        </p:txBody>
      </p:sp>
      <p:sp>
        <p:nvSpPr>
          <p:cNvPr id="11" name="Rectangle 10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extLst/>
          </a:lstStyle>
          <a:p>
            <a:fld id="{F30C84A2-23CF-44F5-B813-5187ED5C7D1C}" type="datetimeFigureOut">
              <a:rPr kumimoji="0" lang="pt-BR" sz="1200">
                <a:solidFill>
                  <a:schemeClr val="tx2"/>
                </a:solidFill>
              </a:rPr>
              <a:pPr/>
              <a:t>01/11/2013</a:t>
            </a:fld>
            <a:endParaRPr kumimoji="0" lang="pt-BR"/>
          </a:p>
        </p:txBody>
      </p:sp>
      <p:sp>
        <p:nvSpPr>
          <p:cNvPr id="12" name="Rectangle 11"/>
          <p:cNvSpPr>
            <a:spLocks noGrp="1"/>
          </p:cNvSpPr>
          <p:nvPr>
            <p:ph type="sldNum" sz="quarter" idx="13"/>
          </p:nvPr>
        </p:nvSpPr>
        <p:spPr/>
        <p:txBody>
          <a:bodyPr/>
          <a:lstStyle>
            <a:extLst/>
          </a:lstStyle>
          <a:p>
            <a:pPr algn="r"/>
            <a:fld id="{F99EC173-99AE-4773-AB25-02E469A13EAE}" type="slidenum">
              <a:rPr kumimoji="0" lang="pt-BR" sz="1200">
                <a:solidFill>
                  <a:schemeClr val="tx2"/>
                </a:solidFill>
              </a:rPr>
              <a:pPr algn="r"/>
              <a:t>‹nº›</a:t>
            </a:fld>
            <a:endParaRPr kumimoji="0" lang="pt-BR"/>
          </a:p>
        </p:txBody>
      </p:sp>
      <p:sp>
        <p:nvSpPr>
          <p:cNvPr id="13" name="Rectangle 12"/>
          <p:cNvSpPr>
            <a:spLocks noGrp="1"/>
          </p:cNvSpPr>
          <p:nvPr>
            <p:ph type="ftr" sz="quarter" idx="14"/>
          </p:nvPr>
        </p:nvSpPr>
        <p:spPr/>
        <p:txBody>
          <a:bodyPr/>
          <a:lstStyle>
            <a:extLst/>
          </a:lstStyle>
          <a:p>
            <a:endParaRPr kumimoji="0" lang="pt-BR"/>
          </a:p>
        </p:txBody>
      </p:sp>
    </p:spTree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uperior Pais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7"/>
          <p:cNvSpPr>
            <a:spLocks noGrp="1" noChangeAspect="1"/>
          </p:cNvSpPr>
          <p:nvPr>
            <p:ph type="pic" sz="quarter" idx="11"/>
          </p:nvPr>
        </p:nvSpPr>
        <p:spPr>
          <a:xfrm>
            <a:off x="4663440" y="3403823"/>
            <a:ext cx="4023360" cy="3017520"/>
          </a:xfrm>
          <a:prstGeom prst="rect">
            <a:avLst/>
          </a:prstGeom>
          <a:noFill/>
          <a:ln w="38100" cap="sq" cmpd="sng" algn="ctr">
            <a:solidFill>
              <a:schemeClr val="tx1"/>
            </a:solidFill>
            <a:prstDash val="solid"/>
            <a:miter lim="800000"/>
          </a:ln>
          <a:effectLst>
            <a:outerShdw blurRad="50800" dist="50800" dir="2700000" algn="tl" rotWithShape="0">
              <a:srgbClr val="000000">
                <a:alpha val="5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anchor="t">
            <a:normAutofit/>
          </a:bodyPr>
          <a:lstStyle>
            <a:lvl1pPr marL="0" marR="0" indent="1588" algn="ctr" rtl="0" eaLnBrk="1" latinLnBrk="0" hangingPunct="1">
              <a:spcBef>
                <a:spcPct val="20000"/>
              </a:spcBef>
              <a:buFontTx/>
              <a:buNone/>
              <a:defRPr kumimoji="0" lang="pt-BR" sz="2400" i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eaLnBrk="1" latinLnBrk="0" hangingPunct="1"/>
            <a:r>
              <a:rPr lang="pt-BR" smtClean="0"/>
              <a:t>Clique no ícone para adicionar uma imagem</a:t>
            </a:r>
            <a:endParaRPr/>
          </a:p>
        </p:txBody>
      </p:sp>
      <p:sp>
        <p:nvSpPr>
          <p:cNvPr id="15" name="Rectangle 7"/>
          <p:cNvSpPr>
            <a:spLocks noGrp="1" noChangeAspect="1"/>
          </p:cNvSpPr>
          <p:nvPr>
            <p:ph type="pic" sz="quarter" idx="12"/>
          </p:nvPr>
        </p:nvSpPr>
        <p:spPr>
          <a:xfrm>
            <a:off x="457200" y="3403823"/>
            <a:ext cx="4023360" cy="3017520"/>
          </a:xfrm>
          <a:prstGeom prst="rect">
            <a:avLst/>
          </a:prstGeom>
          <a:noFill/>
          <a:ln w="38100" cap="sq" cmpd="sng" algn="ctr">
            <a:solidFill>
              <a:schemeClr val="tx1"/>
            </a:solidFill>
            <a:prstDash val="solid"/>
            <a:miter lim="800000"/>
          </a:ln>
          <a:effectLst>
            <a:outerShdw blurRad="50800" dist="50800" dir="2700000" algn="tl" rotWithShape="0">
              <a:srgbClr val="000000">
                <a:alpha val="5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anchor="t">
            <a:normAutofit/>
          </a:bodyPr>
          <a:lstStyle>
            <a:lvl1pPr marL="0" marR="0" indent="1588" algn="ctr" rtl="0" eaLnBrk="1" latinLnBrk="0" hangingPunct="1">
              <a:spcBef>
                <a:spcPct val="20000"/>
              </a:spcBef>
              <a:buFontTx/>
              <a:buNone/>
              <a:defRPr kumimoji="0" lang="pt-BR" sz="2400" i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eaLnBrk="1" latinLnBrk="0" hangingPunct="1"/>
            <a:r>
              <a:rPr lang="pt-BR" smtClean="0"/>
              <a:t>Clique no ícone para adicionar uma imagem</a:t>
            </a:r>
            <a:endParaRPr/>
          </a:p>
        </p:txBody>
      </p:sp>
      <p:sp>
        <p:nvSpPr>
          <p:cNvPr id="26" name="Rectangle 7"/>
          <p:cNvSpPr>
            <a:spLocks noGrp="1" noChangeAspect="1"/>
          </p:cNvSpPr>
          <p:nvPr>
            <p:ph type="pic" sz="quarter" idx="13"/>
          </p:nvPr>
        </p:nvSpPr>
        <p:spPr>
          <a:xfrm>
            <a:off x="4663440" y="228600"/>
            <a:ext cx="4023360" cy="3017520"/>
          </a:xfrm>
          <a:prstGeom prst="rect">
            <a:avLst/>
          </a:prstGeom>
          <a:noFill/>
          <a:ln w="38100" cap="sq" cmpd="sng" algn="ctr">
            <a:solidFill>
              <a:schemeClr val="tx1"/>
            </a:solidFill>
            <a:prstDash val="solid"/>
            <a:miter lim="800000"/>
          </a:ln>
          <a:effectLst>
            <a:outerShdw blurRad="50800" dist="50800" dir="2700000" algn="tl" rotWithShape="0">
              <a:srgbClr val="000000">
                <a:alpha val="5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>
            <a:normAutofit/>
          </a:bodyPr>
          <a:lstStyle>
            <a:lvl1pPr marL="0" marR="0" indent="1588" algn="ctr" rtl="0" eaLnBrk="1" latinLnBrk="0" hangingPunct="1">
              <a:spcBef>
                <a:spcPct val="20000"/>
              </a:spcBef>
              <a:buFontTx/>
              <a:buNone/>
              <a:defRPr kumimoji="0" lang="pt-BR" sz="2400" i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eaLnBrk="1" latinLnBrk="0" hangingPunct="1"/>
            <a:r>
              <a:rPr lang="pt-BR" smtClean="0"/>
              <a:t>Clique no ícone para adicionar uma imagem</a:t>
            </a:r>
            <a:endParaRPr/>
          </a:p>
        </p:txBody>
      </p:sp>
      <p:sp>
        <p:nvSpPr>
          <p:cNvPr id="27" name="Rectangle 11"/>
          <p:cNvSpPr>
            <a:spLocks noGrp="1"/>
          </p:cNvSpPr>
          <p:nvPr>
            <p:ph type="body" sz="quarter" idx="14" hasCustomPrompt="1"/>
          </p:nvPr>
        </p:nvSpPr>
        <p:spPr>
          <a:xfrm>
            <a:off x="457200" y="228600"/>
            <a:ext cx="4023360" cy="3017520"/>
          </a:xfrm>
        </p:spPr>
        <p:txBody>
          <a:bodyPr anchor="b" anchorCtr="0">
            <a:noAutofit/>
          </a:bodyPr>
          <a:lstStyle>
            <a:lvl1pPr marL="0" marR="0" indent="0" algn="l" rtl="0" eaLnBrk="1" latinLnBrk="0" hangingPunct="1">
              <a:spcBef>
                <a:spcPct val="20000"/>
              </a:spcBef>
              <a:buFontTx/>
              <a:buNone/>
              <a:defRPr kumimoji="0" lang="pt-BR" sz="1800" i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lvl="0"/>
            <a:r>
              <a:rPr kumimoji="0" lang="pt-BR"/>
              <a:t>Clique para adicionar uma legenda</a:t>
            </a:r>
          </a:p>
        </p:txBody>
      </p:sp>
      <p:sp>
        <p:nvSpPr>
          <p:cNvPr id="6" name="Rectangle 5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extLst/>
          </a:lstStyle>
          <a:p>
            <a:fld id="{F30C84A2-23CF-44F5-B813-5187ED5C7D1C}" type="datetimeFigureOut">
              <a:rPr kumimoji="0" lang="pt-BR" sz="1200">
                <a:solidFill>
                  <a:schemeClr val="tx2"/>
                </a:solidFill>
              </a:rPr>
              <a:pPr/>
              <a:t>01/11/2013</a:t>
            </a:fld>
            <a:endParaRPr kumimoji="0" lang="pt-BR"/>
          </a:p>
        </p:txBody>
      </p:sp>
      <p:sp>
        <p:nvSpPr>
          <p:cNvPr id="7" name="Rectangle 6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extLst/>
          </a:lstStyle>
          <a:p>
            <a:pPr algn="r"/>
            <a:fld id="{F99EC173-99AE-4773-AB25-02E469A13EAE}" type="slidenum">
              <a:rPr kumimoji="0" lang="pt-BR" sz="1200">
                <a:solidFill>
                  <a:schemeClr val="tx2"/>
                </a:solidFill>
              </a:rPr>
              <a:pPr algn="r"/>
              <a:t>‹nº›</a:t>
            </a:fld>
            <a:endParaRPr kumimoji="0" lang="pt-BR"/>
          </a:p>
        </p:txBody>
      </p:sp>
      <p:sp>
        <p:nvSpPr>
          <p:cNvPr id="8" name="Rectangle 7"/>
          <p:cNvSpPr>
            <a:spLocks noGrp="1"/>
          </p:cNvSpPr>
          <p:nvPr>
            <p:ph type="ftr" sz="quarter" idx="17"/>
          </p:nvPr>
        </p:nvSpPr>
        <p:spPr/>
        <p:txBody>
          <a:bodyPr/>
          <a:lstStyle>
            <a:extLst/>
          </a:lstStyle>
          <a:p>
            <a:endParaRPr kumimoji="0" lang="pt-BR"/>
          </a:p>
        </p:txBody>
      </p:sp>
    </p:spTree>
  </p:cSld>
  <p:clrMapOvr>
    <a:masterClrMapping/>
  </p:clrMapOvr>
  <p:transition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uperior Mis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spect="1"/>
          </p:cNvSpPr>
          <p:nvPr>
            <p:ph type="pic" sz="quarter" idx="11"/>
          </p:nvPr>
        </p:nvSpPr>
        <p:spPr>
          <a:xfrm>
            <a:off x="5067300" y="3436620"/>
            <a:ext cx="3649900" cy="2889504"/>
          </a:xfrm>
          <a:noFill/>
          <a:ln w="38100" cap="sq" cmpd="sng" algn="ctr">
            <a:solidFill>
              <a:schemeClr val="tx1"/>
            </a:solidFill>
            <a:prstDash val="solid"/>
            <a:miter lim="800000"/>
          </a:ln>
          <a:effectLst>
            <a:outerShdw blurRad="50800" dist="50800" dir="2700000" algn="tl" rotWithShape="0">
              <a:srgbClr val="000000">
                <a:alpha val="5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>
            <a:normAutofit/>
          </a:bodyPr>
          <a:lstStyle>
            <a:lvl1pPr marL="0" marR="0" indent="1588" algn="ctr" rtl="0" eaLnBrk="1" latinLnBrk="0" hangingPunct="1">
              <a:spcBef>
                <a:spcPct val="20000"/>
              </a:spcBef>
              <a:buFontTx/>
              <a:buNone/>
              <a:defRPr kumimoji="0" lang="pt-BR" sz="2400" i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0" marR="0" indent="1588" algn="ctr" eaLnBrk="1" latinLnBrk="0" hangingPunct="1"/>
            <a:r>
              <a:rPr lang="pt-BR" smtClean="0"/>
              <a:t>Clique no ícone para adicionar uma imagem</a:t>
            </a:r>
            <a:endParaRPr/>
          </a:p>
        </p:txBody>
      </p:sp>
      <p:sp>
        <p:nvSpPr>
          <p:cNvPr id="29" name="Rectangle 7"/>
          <p:cNvSpPr>
            <a:spLocks noGrp="1" noChangeAspect="1"/>
          </p:cNvSpPr>
          <p:nvPr>
            <p:ph type="pic" sz="quarter" idx="12"/>
          </p:nvPr>
        </p:nvSpPr>
        <p:spPr>
          <a:xfrm>
            <a:off x="426720" y="384048"/>
            <a:ext cx="4457700" cy="5943600"/>
          </a:xfrm>
          <a:noFill/>
          <a:ln w="38100" cap="sq" cmpd="sng" algn="ctr">
            <a:solidFill>
              <a:schemeClr val="tx1"/>
            </a:solidFill>
            <a:prstDash val="solid"/>
            <a:miter lim="800000"/>
          </a:ln>
          <a:effectLst>
            <a:outerShdw blurRad="50800" dist="50800" dir="2700000" algn="tl" rotWithShape="0">
              <a:srgbClr val="000000">
                <a:alpha val="5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>
            <a:normAutofit/>
          </a:bodyPr>
          <a:lstStyle>
            <a:lvl1pPr marL="0" marR="0" indent="1588" algn="ctr" rtl="0" eaLnBrk="1" latinLnBrk="0" hangingPunct="1">
              <a:spcBef>
                <a:spcPct val="20000"/>
              </a:spcBef>
              <a:buFontTx/>
              <a:buNone/>
              <a:defRPr kumimoji="0" lang="pt-BR" sz="2400" i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0" marR="0" indent="1588" algn="ctr" eaLnBrk="1" latinLnBrk="0" hangingPunct="1"/>
            <a:r>
              <a:rPr lang="pt-BR" smtClean="0"/>
              <a:t>Clique no ícone para adicionar uma imagem</a:t>
            </a:r>
            <a:endParaRPr/>
          </a:p>
        </p:txBody>
      </p:sp>
      <p:sp>
        <p:nvSpPr>
          <p:cNvPr id="10" name="Rectangle 7"/>
          <p:cNvSpPr>
            <a:spLocks noGrp="1" noChangeAspect="1"/>
          </p:cNvSpPr>
          <p:nvPr>
            <p:ph type="pic" sz="quarter" idx="13"/>
          </p:nvPr>
        </p:nvSpPr>
        <p:spPr>
          <a:xfrm>
            <a:off x="5067300" y="389332"/>
            <a:ext cx="3657600" cy="2887269"/>
          </a:xfrm>
          <a:noFill/>
          <a:ln w="38100" cap="sq" cmpd="sng" algn="ctr">
            <a:solidFill>
              <a:schemeClr val="tx1"/>
            </a:solidFill>
            <a:prstDash val="solid"/>
            <a:miter lim="800000"/>
          </a:ln>
          <a:effectLst>
            <a:outerShdw blurRad="50800" dist="50800" dir="2700000" algn="tl" rotWithShape="0">
              <a:srgbClr val="000000">
                <a:alpha val="5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>
            <a:normAutofit/>
          </a:bodyPr>
          <a:lstStyle>
            <a:lvl1pPr marL="0" marR="0" indent="1588" algn="ctr" rtl="0" eaLnBrk="1" latinLnBrk="0" hangingPunct="1">
              <a:spcBef>
                <a:spcPct val="20000"/>
              </a:spcBef>
              <a:buFontTx/>
              <a:buNone/>
              <a:defRPr kumimoji="0" lang="pt-BR" sz="2400" i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0" marR="0" indent="1588" algn="ctr" eaLnBrk="1" latinLnBrk="0" hangingPunct="1"/>
            <a:r>
              <a:rPr lang="pt-BR" smtClean="0"/>
              <a:t>Clique no ícone para adicionar uma imagem</a:t>
            </a:r>
            <a:endParaRPr/>
          </a:p>
        </p:txBody>
      </p:sp>
      <p:sp>
        <p:nvSpPr>
          <p:cNvPr id="5" name="Rectangle 4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extLst/>
          </a:lstStyle>
          <a:p>
            <a:fld id="{F30C84A2-23CF-44F5-B813-5187ED5C7D1C}" type="datetimeFigureOut">
              <a:rPr kumimoji="0" lang="pt-BR" sz="1200">
                <a:solidFill>
                  <a:schemeClr val="tx2"/>
                </a:solidFill>
              </a:rPr>
              <a:pPr/>
              <a:t>01/11/2013</a:t>
            </a:fld>
            <a:endParaRPr kumimoji="0" lang="pt-BR"/>
          </a:p>
        </p:txBody>
      </p:sp>
      <p:sp>
        <p:nvSpPr>
          <p:cNvPr id="6" name="Rectangle 5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extLst/>
          </a:lstStyle>
          <a:p>
            <a:pPr algn="r"/>
            <a:fld id="{F99EC173-99AE-4773-AB25-02E469A13EAE}" type="slidenum">
              <a:rPr kumimoji="0" lang="pt-BR" sz="1200">
                <a:solidFill>
                  <a:schemeClr val="tx2"/>
                </a:solidFill>
              </a:rPr>
              <a:pPr algn="r"/>
              <a:t>‹nº›</a:t>
            </a:fld>
            <a:endParaRPr kumimoji="0" lang="pt-BR"/>
          </a:p>
        </p:txBody>
      </p:sp>
      <p:sp>
        <p:nvSpPr>
          <p:cNvPr id="8" name="Rectangle 7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extLst/>
          </a:lstStyle>
          <a:p>
            <a:endParaRPr kumimoji="0" lang="pt-BR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4 Superior Retrato com Legend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ectangle 7"/>
          <p:cNvSpPr>
            <a:spLocks noGrp="1"/>
          </p:cNvSpPr>
          <p:nvPr>
            <p:ph type="pic" sz="quarter" idx="14"/>
          </p:nvPr>
        </p:nvSpPr>
        <p:spPr>
          <a:xfrm>
            <a:off x="2229297" y="228600"/>
            <a:ext cx="2285214" cy="2971800"/>
          </a:xfrm>
          <a:prstGeom prst="rect">
            <a:avLst/>
          </a:prstGeom>
          <a:noFill/>
          <a:ln w="38100" cap="sq" cmpd="sng" algn="ctr">
            <a:solidFill>
              <a:schemeClr val="tx1"/>
            </a:solidFill>
            <a:prstDash val="solid"/>
            <a:miter lim="800000"/>
          </a:ln>
          <a:effectLst>
            <a:outerShdw blurRad="50800" dist="50800" dir="2700000" algn="tl" rotWithShape="0">
              <a:srgbClr val="000000">
                <a:alpha val="5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>
            <a:normAutofit/>
          </a:bodyPr>
          <a:lstStyle>
            <a:lvl1pPr marL="0" marR="0" indent="1588" algn="ctr" rtl="0" eaLnBrk="1" latinLnBrk="0" hangingPunct="1">
              <a:spcBef>
                <a:spcPct val="20000"/>
              </a:spcBef>
              <a:buFontTx/>
              <a:buNone/>
              <a:defRPr kumimoji="0" lang="pt-BR" sz="2400" i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0" marR="0" indent="0" algn="ctr" eaLnBrk="1" latinLnBrk="0" hangingPunct="1"/>
            <a:r>
              <a:rPr lang="pt-BR" smtClean="0"/>
              <a:t>Clique no ícone para adicionar uma imagem</a:t>
            </a:r>
            <a:endParaRPr/>
          </a:p>
        </p:txBody>
      </p:sp>
      <p:sp>
        <p:nvSpPr>
          <p:cNvPr id="3" name="Rectangle 7"/>
          <p:cNvSpPr>
            <a:spLocks noGrp="1"/>
          </p:cNvSpPr>
          <p:nvPr>
            <p:ph type="pic" sz="quarter" idx="26"/>
          </p:nvPr>
        </p:nvSpPr>
        <p:spPr>
          <a:xfrm>
            <a:off x="2229297" y="3365392"/>
            <a:ext cx="2285214" cy="2971800"/>
          </a:xfrm>
          <a:prstGeom prst="rect">
            <a:avLst/>
          </a:prstGeom>
          <a:noFill/>
          <a:ln w="38100" cap="sq" cmpd="sng" algn="ctr">
            <a:solidFill>
              <a:schemeClr val="tx1"/>
            </a:solidFill>
            <a:prstDash val="solid"/>
            <a:miter lim="800000"/>
          </a:ln>
          <a:effectLst>
            <a:outerShdw blurRad="50800" dist="50800" dir="2700000" algn="tl" rotWithShape="0">
              <a:srgbClr val="000000">
                <a:alpha val="5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>
            <a:normAutofit/>
          </a:bodyPr>
          <a:lstStyle>
            <a:lvl1pPr marL="0" marR="0" indent="1588" algn="ctr" rtl="0" eaLnBrk="1" latinLnBrk="0" hangingPunct="1">
              <a:spcBef>
                <a:spcPct val="20000"/>
              </a:spcBef>
              <a:buFontTx/>
              <a:buNone/>
              <a:defRPr kumimoji="0" lang="pt-BR" sz="2400" i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0" marR="0" indent="0" algn="ctr" eaLnBrk="1" latinLnBrk="0" hangingPunct="1"/>
            <a:r>
              <a:rPr lang="pt-BR" smtClean="0"/>
              <a:t>Clique no ícone para adicionar uma imagem</a:t>
            </a:r>
            <a:endParaRPr/>
          </a:p>
        </p:txBody>
      </p:sp>
      <p:sp>
        <p:nvSpPr>
          <p:cNvPr id="10" name="Rectangle 7"/>
          <p:cNvSpPr>
            <a:spLocks noGrp="1" noChangeAspect="1"/>
          </p:cNvSpPr>
          <p:nvPr>
            <p:ph type="pic" sz="quarter" idx="25"/>
          </p:nvPr>
        </p:nvSpPr>
        <p:spPr>
          <a:xfrm>
            <a:off x="4672217" y="228600"/>
            <a:ext cx="2286000" cy="2971800"/>
          </a:xfrm>
          <a:prstGeom prst="rect">
            <a:avLst/>
          </a:prstGeom>
          <a:noFill/>
          <a:ln w="38100" cap="sq" cmpd="sng" algn="ctr">
            <a:solidFill>
              <a:schemeClr val="tx1"/>
            </a:solidFill>
            <a:prstDash val="solid"/>
            <a:miter lim="800000"/>
          </a:ln>
          <a:effectLst>
            <a:outerShdw blurRad="50800" dist="50800" dir="2700000" algn="tl" rotWithShape="0">
              <a:srgbClr val="000000">
                <a:alpha val="5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>
            <a:normAutofit/>
          </a:bodyPr>
          <a:lstStyle>
            <a:lvl1pPr marL="0" marR="0" indent="1588" algn="ctr" rtl="0" eaLnBrk="1" latinLnBrk="0" hangingPunct="1">
              <a:spcBef>
                <a:spcPct val="20000"/>
              </a:spcBef>
              <a:buFontTx/>
              <a:buNone/>
              <a:defRPr kumimoji="0" lang="pt-BR" sz="2400" i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0" marR="0" indent="0" algn="ctr" eaLnBrk="1" latinLnBrk="0" hangingPunct="1"/>
            <a:r>
              <a:rPr lang="pt-BR" smtClean="0"/>
              <a:t>Clique no ícone para adicionar uma imagem</a:t>
            </a:r>
            <a:endParaRPr/>
          </a:p>
        </p:txBody>
      </p:sp>
      <p:sp>
        <p:nvSpPr>
          <p:cNvPr id="27" name="Rectangle 7"/>
          <p:cNvSpPr>
            <a:spLocks noGrp="1"/>
          </p:cNvSpPr>
          <p:nvPr>
            <p:ph type="pic" sz="quarter" idx="27"/>
          </p:nvPr>
        </p:nvSpPr>
        <p:spPr>
          <a:xfrm>
            <a:off x="4667697" y="3365392"/>
            <a:ext cx="2285214" cy="2971800"/>
          </a:xfrm>
          <a:prstGeom prst="rect">
            <a:avLst/>
          </a:prstGeom>
          <a:noFill/>
          <a:ln w="38100" cap="sq" cmpd="sng" algn="ctr">
            <a:solidFill>
              <a:schemeClr val="tx1"/>
            </a:solidFill>
            <a:prstDash val="solid"/>
            <a:miter lim="800000"/>
          </a:ln>
          <a:effectLst>
            <a:outerShdw blurRad="50800" dist="50800" dir="2700000" algn="tl" rotWithShape="0">
              <a:srgbClr val="000000">
                <a:alpha val="5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>
            <a:normAutofit/>
          </a:bodyPr>
          <a:lstStyle>
            <a:lvl1pPr marL="0" marR="0" indent="1588" algn="ctr" rtl="0" eaLnBrk="1" latinLnBrk="0" hangingPunct="1">
              <a:spcBef>
                <a:spcPct val="20000"/>
              </a:spcBef>
              <a:buFontTx/>
              <a:buNone/>
              <a:defRPr kumimoji="0" lang="pt-BR" sz="2400" i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0" marR="0" indent="0" algn="ctr" eaLnBrk="1" latinLnBrk="0" hangingPunct="1"/>
            <a:r>
              <a:rPr lang="pt-BR" smtClean="0"/>
              <a:t>Clique no ícone para adicionar uma imagem</a:t>
            </a:r>
            <a:endParaRPr/>
          </a:p>
        </p:txBody>
      </p:sp>
      <p:sp>
        <p:nvSpPr>
          <p:cNvPr id="6" name="Rectangle 7"/>
          <p:cNvSpPr>
            <a:spLocks noGrp="1"/>
          </p:cNvSpPr>
          <p:nvPr>
            <p:ph type="body" sz="quarter" idx="16" hasCustomPrompt="1"/>
          </p:nvPr>
        </p:nvSpPr>
        <p:spPr>
          <a:xfrm>
            <a:off x="400497" y="1295400"/>
            <a:ext cx="1676400" cy="1905000"/>
          </a:xfrm>
        </p:spPr>
        <p:txBody>
          <a:bodyPr anchor="b" anchorCtr="0">
            <a:noAutofit/>
          </a:bodyPr>
          <a:lstStyle>
            <a:lvl1pPr marL="0" marR="0" indent="0" algn="r" rtl="0" eaLnBrk="1" latinLnBrk="0" hangingPunct="1">
              <a:spcBef>
                <a:spcPct val="20000"/>
              </a:spcBef>
              <a:buFontTx/>
              <a:buNone/>
              <a:defRPr kumimoji="0" lang="pt-BR" sz="16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lvl="0"/>
            <a:r>
              <a:rPr kumimoji="0" lang="pt-BR"/>
              <a:t>Clique para adicionar uma legenda</a:t>
            </a:r>
          </a:p>
        </p:txBody>
      </p:sp>
      <p:sp>
        <p:nvSpPr>
          <p:cNvPr id="14" name="Rectangle 7"/>
          <p:cNvSpPr>
            <a:spLocks noGrp="1"/>
          </p:cNvSpPr>
          <p:nvPr>
            <p:ph type="body" sz="quarter" idx="29" hasCustomPrompt="1"/>
          </p:nvPr>
        </p:nvSpPr>
        <p:spPr>
          <a:xfrm>
            <a:off x="7086600" y="1295400"/>
            <a:ext cx="1676400" cy="1905000"/>
          </a:xfrm>
        </p:spPr>
        <p:txBody>
          <a:bodyPr anchor="b" anchorCtr="0"/>
          <a:lstStyle>
            <a:lvl1pPr marL="0" marR="0" indent="0" algn="l" eaLnBrk="1" latinLnBrk="0" hangingPunct="1">
              <a:buFontTx/>
              <a:buNone/>
              <a:defRPr kumimoji="0" lang="pt-BR" sz="1600" baseline="0"/>
            </a:lvl1pPr>
            <a:extLst/>
          </a:lstStyle>
          <a:p>
            <a:pPr lvl="0"/>
            <a:r>
              <a:rPr kumimoji="0" lang="pt-BR"/>
              <a:t>Clique para adicionar uma legenda</a:t>
            </a:r>
          </a:p>
        </p:txBody>
      </p:sp>
      <p:sp>
        <p:nvSpPr>
          <p:cNvPr id="4" name="Rectangle 7"/>
          <p:cNvSpPr>
            <a:spLocks noGrp="1"/>
          </p:cNvSpPr>
          <p:nvPr>
            <p:ph type="body" sz="quarter" idx="28" hasCustomPrompt="1"/>
          </p:nvPr>
        </p:nvSpPr>
        <p:spPr>
          <a:xfrm>
            <a:off x="400497" y="3352800"/>
            <a:ext cx="1676400" cy="1905000"/>
          </a:xfrm>
        </p:spPr>
        <p:txBody>
          <a:bodyPr anchor="t" anchorCtr="0"/>
          <a:lstStyle>
            <a:lvl1pPr marL="0" marR="0" indent="0" algn="r" eaLnBrk="1" latinLnBrk="0" hangingPunct="1">
              <a:buFontTx/>
              <a:buNone/>
              <a:defRPr kumimoji="0" lang="pt-BR" sz="1600" baseline="0"/>
            </a:lvl1pPr>
            <a:extLst/>
          </a:lstStyle>
          <a:p>
            <a:pPr lvl="0"/>
            <a:r>
              <a:rPr kumimoji="0" lang="pt-BR"/>
              <a:t>Clique para adicionar uma legenda</a:t>
            </a:r>
          </a:p>
        </p:txBody>
      </p:sp>
      <p:sp>
        <p:nvSpPr>
          <p:cNvPr id="13" name="Rectangle 7"/>
          <p:cNvSpPr>
            <a:spLocks noGrp="1"/>
          </p:cNvSpPr>
          <p:nvPr>
            <p:ph type="body" sz="quarter" idx="30" hasCustomPrompt="1"/>
          </p:nvPr>
        </p:nvSpPr>
        <p:spPr>
          <a:xfrm>
            <a:off x="7086600" y="3352800"/>
            <a:ext cx="1676400" cy="1905000"/>
          </a:xfrm>
        </p:spPr>
        <p:txBody>
          <a:bodyPr anchor="t" anchorCtr="0"/>
          <a:lstStyle>
            <a:lvl1pPr marL="0" marR="0" indent="0" algn="l" eaLnBrk="1" latinLnBrk="0" hangingPunct="1">
              <a:buFontTx/>
              <a:buNone/>
              <a:defRPr kumimoji="0" lang="pt-BR" sz="1600" baseline="0"/>
            </a:lvl1pPr>
            <a:extLst/>
          </a:lstStyle>
          <a:p>
            <a:pPr lvl="0"/>
            <a:r>
              <a:rPr kumimoji="0" lang="pt-BR"/>
              <a:t>Clique para adicionar uma legenda</a:t>
            </a:r>
          </a:p>
        </p:txBody>
      </p:sp>
      <p:sp>
        <p:nvSpPr>
          <p:cNvPr id="11" name="Rectangle 10"/>
          <p:cNvSpPr>
            <a:spLocks noGrp="1"/>
          </p:cNvSpPr>
          <p:nvPr>
            <p:ph type="dt" sz="half" idx="31"/>
          </p:nvPr>
        </p:nvSpPr>
        <p:spPr/>
        <p:txBody>
          <a:bodyPr/>
          <a:lstStyle>
            <a:extLst/>
          </a:lstStyle>
          <a:p>
            <a:fld id="{F30C84A2-23CF-44F5-B813-5187ED5C7D1C}" type="datetimeFigureOut">
              <a:rPr kumimoji="0" lang="pt-BR" sz="1200">
                <a:solidFill>
                  <a:schemeClr val="tx2"/>
                </a:solidFill>
              </a:rPr>
              <a:pPr/>
              <a:t>01/11/2013</a:t>
            </a:fld>
            <a:endParaRPr kumimoji="0" lang="pt-BR"/>
          </a:p>
        </p:txBody>
      </p:sp>
      <p:sp>
        <p:nvSpPr>
          <p:cNvPr id="12" name="Rectangle 11"/>
          <p:cNvSpPr>
            <a:spLocks noGrp="1"/>
          </p:cNvSpPr>
          <p:nvPr>
            <p:ph type="sldNum" sz="quarter" idx="32"/>
          </p:nvPr>
        </p:nvSpPr>
        <p:spPr/>
        <p:txBody>
          <a:bodyPr/>
          <a:lstStyle>
            <a:extLst/>
          </a:lstStyle>
          <a:p>
            <a:pPr algn="r"/>
            <a:fld id="{F99EC173-99AE-4773-AB25-02E469A13EAE}" type="slidenum">
              <a:rPr kumimoji="0" lang="pt-BR" sz="1200">
                <a:solidFill>
                  <a:schemeClr val="tx2"/>
                </a:solidFill>
              </a:rPr>
              <a:pPr algn="r"/>
              <a:t>‹nº›</a:t>
            </a:fld>
            <a:endParaRPr kumimoji="0" lang="pt-BR"/>
          </a:p>
        </p:txBody>
      </p:sp>
      <p:sp>
        <p:nvSpPr>
          <p:cNvPr id="15" name="Rectangle 14"/>
          <p:cNvSpPr>
            <a:spLocks noGrp="1"/>
          </p:cNvSpPr>
          <p:nvPr>
            <p:ph type="ftr" sz="quarter" idx="33"/>
          </p:nvPr>
        </p:nvSpPr>
        <p:spPr/>
        <p:txBody>
          <a:bodyPr/>
          <a:lstStyle>
            <a:extLst/>
          </a:lstStyle>
          <a:p>
            <a:endParaRPr kumimoji="0" lang="pt-BR"/>
          </a:p>
        </p:txBody>
      </p:sp>
    </p:spTree>
  </p:cSld>
  <p:clrMapOvr>
    <a:masterClrMapping/>
  </p:clrMapOvr>
  <p:transition>
    <p:fad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4 Superior Pais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7"/>
          <p:cNvSpPr>
            <a:spLocks noGrp="1"/>
          </p:cNvSpPr>
          <p:nvPr>
            <p:ph type="pic" sz="quarter" idx="14"/>
          </p:nvPr>
        </p:nvSpPr>
        <p:spPr>
          <a:xfrm>
            <a:off x="926821" y="533400"/>
            <a:ext cx="3653297" cy="2743200"/>
          </a:xfrm>
          <a:prstGeom prst="rect">
            <a:avLst/>
          </a:prstGeom>
          <a:noFill/>
          <a:ln w="38100" cap="sq" cmpd="sng" algn="ctr">
            <a:solidFill>
              <a:schemeClr val="tx1"/>
            </a:solidFill>
            <a:prstDash val="solid"/>
            <a:miter lim="800000"/>
          </a:ln>
          <a:effectLst>
            <a:outerShdw blurRad="50800" dist="50800" dir="2700000" algn="tl" rotWithShape="0">
              <a:srgbClr val="000000">
                <a:alpha val="5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>
            <a:normAutofit/>
          </a:bodyPr>
          <a:lstStyle>
            <a:lvl1pPr marL="0" marR="0" indent="1588" algn="ctr" rtl="0" eaLnBrk="1" latinLnBrk="0" hangingPunct="1">
              <a:spcBef>
                <a:spcPct val="20000"/>
              </a:spcBef>
              <a:buFontTx/>
              <a:buNone/>
              <a:defRPr kumimoji="0" lang="pt-BR" sz="2400" i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0" marR="0" indent="0" algn="ctr" eaLnBrk="1" latinLnBrk="0" hangingPunct="1"/>
            <a:r>
              <a:rPr lang="pt-BR" smtClean="0"/>
              <a:t>Clique no ícone para adicionar uma imagem</a:t>
            </a:r>
            <a:endParaRPr/>
          </a:p>
        </p:txBody>
      </p:sp>
      <p:sp>
        <p:nvSpPr>
          <p:cNvPr id="8" name="Rectangle 7"/>
          <p:cNvSpPr>
            <a:spLocks noGrp="1"/>
          </p:cNvSpPr>
          <p:nvPr>
            <p:ph type="body" sz="quarter" idx="16" hasCustomPrompt="1"/>
          </p:nvPr>
        </p:nvSpPr>
        <p:spPr>
          <a:xfrm>
            <a:off x="926821" y="6172200"/>
            <a:ext cx="3657600" cy="304800"/>
          </a:xfrm>
        </p:spPr>
        <p:txBody>
          <a:bodyPr lIns="9144" anchor="t" anchorCtr="0"/>
          <a:lstStyle>
            <a:lvl1pPr marL="0" marR="0" indent="0" algn="l" eaLnBrk="1" latinLnBrk="0" hangingPunct="1">
              <a:buFontTx/>
              <a:buNone/>
              <a:defRPr kumimoji="0" lang="pt-BR" sz="1600" baseline="0"/>
            </a:lvl1pPr>
            <a:extLst/>
          </a:lstStyle>
          <a:p>
            <a:pPr lvl="0"/>
            <a:r>
              <a:rPr kumimoji="0" lang="pt-BR"/>
              <a:t>Clique para adicionar uma legenda</a:t>
            </a:r>
          </a:p>
        </p:txBody>
      </p:sp>
      <p:sp>
        <p:nvSpPr>
          <p:cNvPr id="9" name="Rectangle 7"/>
          <p:cNvSpPr>
            <a:spLocks noGrp="1"/>
          </p:cNvSpPr>
          <p:nvPr>
            <p:ph type="pic" sz="quarter" idx="17"/>
          </p:nvPr>
        </p:nvSpPr>
        <p:spPr>
          <a:xfrm>
            <a:off x="4660621" y="533400"/>
            <a:ext cx="3657600" cy="2743200"/>
          </a:xfrm>
          <a:prstGeom prst="rect">
            <a:avLst/>
          </a:prstGeom>
          <a:noFill/>
          <a:ln w="38100" cap="sq" cmpd="sng" algn="ctr">
            <a:solidFill>
              <a:schemeClr val="tx1"/>
            </a:solidFill>
            <a:prstDash val="solid"/>
            <a:miter lim="800000"/>
          </a:ln>
          <a:effectLst>
            <a:outerShdw blurRad="50800" dist="50800" dir="2700000" algn="tl" rotWithShape="0">
              <a:srgbClr val="000000">
                <a:alpha val="5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>
            <a:normAutofit/>
          </a:bodyPr>
          <a:lstStyle>
            <a:lvl1pPr marL="0" marR="0" indent="1588" algn="ctr" rtl="0" eaLnBrk="1" latinLnBrk="0" hangingPunct="1">
              <a:spcBef>
                <a:spcPct val="20000"/>
              </a:spcBef>
              <a:buFontTx/>
              <a:buNone/>
              <a:defRPr kumimoji="0" lang="pt-BR" sz="2400" i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0" marR="0" indent="0" algn="ctr" eaLnBrk="1" latinLnBrk="0" hangingPunct="1"/>
            <a:r>
              <a:rPr lang="pt-BR" smtClean="0"/>
              <a:t>Clique no ícone para adicionar uma imagem</a:t>
            </a:r>
            <a:endParaRPr/>
          </a:p>
        </p:txBody>
      </p:sp>
      <p:sp>
        <p:nvSpPr>
          <p:cNvPr id="6" name="Rectangle 7"/>
          <p:cNvSpPr>
            <a:spLocks noGrp="1"/>
          </p:cNvSpPr>
          <p:nvPr>
            <p:ph type="pic" sz="quarter" idx="18"/>
          </p:nvPr>
        </p:nvSpPr>
        <p:spPr>
          <a:xfrm>
            <a:off x="926821" y="3352800"/>
            <a:ext cx="3657600" cy="2743200"/>
          </a:xfrm>
          <a:prstGeom prst="rect">
            <a:avLst/>
          </a:prstGeom>
          <a:noFill/>
          <a:ln w="38100" cap="sq" cmpd="sng" algn="ctr">
            <a:solidFill>
              <a:schemeClr val="tx1"/>
            </a:solidFill>
            <a:prstDash val="solid"/>
            <a:miter lim="800000"/>
          </a:ln>
          <a:effectLst>
            <a:outerShdw blurRad="50800" dist="50800" dir="2700000" algn="tl" rotWithShape="0">
              <a:srgbClr val="000000">
                <a:alpha val="5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>
            <a:normAutofit/>
          </a:bodyPr>
          <a:lstStyle>
            <a:lvl1pPr marL="0" marR="0" indent="1588" algn="ctr" rtl="0" eaLnBrk="1" latinLnBrk="0" hangingPunct="1">
              <a:spcBef>
                <a:spcPct val="20000"/>
              </a:spcBef>
              <a:buFontTx/>
              <a:buNone/>
              <a:defRPr kumimoji="0" lang="pt-BR" sz="2400" i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0" marR="0" indent="0" algn="ctr" eaLnBrk="1" latinLnBrk="0" hangingPunct="1"/>
            <a:r>
              <a:rPr lang="pt-BR" smtClean="0"/>
              <a:t>Clique no ícone para adicionar uma imagem</a:t>
            </a:r>
            <a:endParaRPr/>
          </a:p>
        </p:txBody>
      </p:sp>
      <p:sp>
        <p:nvSpPr>
          <p:cNvPr id="14" name="Rectangle 7"/>
          <p:cNvSpPr>
            <a:spLocks noGrp="1"/>
          </p:cNvSpPr>
          <p:nvPr>
            <p:ph type="pic" sz="quarter" idx="19"/>
          </p:nvPr>
        </p:nvSpPr>
        <p:spPr>
          <a:xfrm>
            <a:off x="4660621" y="3352800"/>
            <a:ext cx="3657600" cy="2743200"/>
          </a:xfrm>
          <a:prstGeom prst="rect">
            <a:avLst/>
          </a:prstGeom>
          <a:noFill/>
          <a:ln w="38100" cap="sq" cmpd="sng" algn="ctr">
            <a:solidFill>
              <a:schemeClr val="tx1"/>
            </a:solidFill>
            <a:prstDash val="solid"/>
            <a:miter lim="800000"/>
          </a:ln>
          <a:effectLst>
            <a:outerShdw blurRad="50800" dist="50800" dir="2700000" algn="tl" rotWithShape="0">
              <a:srgbClr val="000000">
                <a:alpha val="5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>
            <a:normAutofit/>
          </a:bodyPr>
          <a:lstStyle>
            <a:lvl1pPr marL="0" marR="0" indent="1588" algn="ctr" rtl="0" eaLnBrk="1" latinLnBrk="0" hangingPunct="1">
              <a:spcBef>
                <a:spcPct val="20000"/>
              </a:spcBef>
              <a:buFontTx/>
              <a:buNone/>
              <a:defRPr kumimoji="0" lang="pt-BR" sz="2400" i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0" marR="0" indent="0" algn="ctr" eaLnBrk="1" latinLnBrk="0" hangingPunct="1"/>
            <a:r>
              <a:rPr lang="pt-BR" smtClean="0"/>
              <a:t>Clique no ícone para adicionar uma imagem</a:t>
            </a:r>
            <a:endParaRPr/>
          </a:p>
        </p:txBody>
      </p:sp>
      <p:sp>
        <p:nvSpPr>
          <p:cNvPr id="4" name="Rectangle 7"/>
          <p:cNvSpPr>
            <a:spLocks noGrp="1"/>
          </p:cNvSpPr>
          <p:nvPr>
            <p:ph type="body" sz="quarter" idx="22" hasCustomPrompt="1"/>
          </p:nvPr>
        </p:nvSpPr>
        <p:spPr>
          <a:xfrm>
            <a:off x="926821" y="152400"/>
            <a:ext cx="3657600" cy="304800"/>
          </a:xfrm>
        </p:spPr>
        <p:txBody>
          <a:bodyPr lIns="9144" anchor="t" anchorCtr="0"/>
          <a:lstStyle>
            <a:lvl1pPr marL="0" marR="0" indent="0" algn="l" eaLnBrk="1" latinLnBrk="0" hangingPunct="1">
              <a:buFontTx/>
              <a:buNone/>
              <a:defRPr kumimoji="0" lang="pt-BR" sz="1600" baseline="0"/>
            </a:lvl1pPr>
            <a:extLst/>
          </a:lstStyle>
          <a:p>
            <a:pPr lvl="0"/>
            <a:r>
              <a:rPr kumimoji="0" lang="pt-BR"/>
              <a:t>Clique para adicionar uma legenda</a:t>
            </a:r>
          </a:p>
        </p:txBody>
      </p:sp>
      <p:sp>
        <p:nvSpPr>
          <p:cNvPr id="18" name="Rectangle 7"/>
          <p:cNvSpPr>
            <a:spLocks noGrp="1"/>
          </p:cNvSpPr>
          <p:nvPr>
            <p:ph type="body" sz="quarter" idx="23" hasCustomPrompt="1"/>
          </p:nvPr>
        </p:nvSpPr>
        <p:spPr>
          <a:xfrm>
            <a:off x="4660621" y="6172200"/>
            <a:ext cx="3657600" cy="304800"/>
          </a:xfrm>
        </p:spPr>
        <p:txBody>
          <a:bodyPr lIns="9144" anchor="t" anchorCtr="0"/>
          <a:lstStyle>
            <a:lvl1pPr marL="0" marR="0" indent="0" algn="l" eaLnBrk="1" latinLnBrk="0" hangingPunct="1">
              <a:buFontTx/>
              <a:buNone/>
              <a:defRPr kumimoji="0" lang="pt-BR" sz="1600" baseline="0"/>
            </a:lvl1pPr>
            <a:extLst/>
          </a:lstStyle>
          <a:p>
            <a:pPr lvl="0"/>
            <a:r>
              <a:rPr kumimoji="0" lang="pt-BR"/>
              <a:t>Clique para adicionar uma legenda</a:t>
            </a:r>
          </a:p>
        </p:txBody>
      </p:sp>
      <p:sp>
        <p:nvSpPr>
          <p:cNvPr id="16" name="Rectangle 7"/>
          <p:cNvSpPr>
            <a:spLocks noGrp="1"/>
          </p:cNvSpPr>
          <p:nvPr>
            <p:ph type="body" sz="quarter" idx="24" hasCustomPrompt="1"/>
          </p:nvPr>
        </p:nvSpPr>
        <p:spPr>
          <a:xfrm>
            <a:off x="4660621" y="152400"/>
            <a:ext cx="3657600" cy="304800"/>
          </a:xfrm>
        </p:spPr>
        <p:txBody>
          <a:bodyPr lIns="9144" anchor="t" anchorCtr="0"/>
          <a:lstStyle>
            <a:lvl1pPr marL="0" marR="0" indent="0" algn="l" eaLnBrk="1" latinLnBrk="0" hangingPunct="1">
              <a:buFontTx/>
              <a:buNone/>
              <a:defRPr kumimoji="0" lang="pt-BR" sz="1600" baseline="0"/>
            </a:lvl1pPr>
            <a:extLst/>
          </a:lstStyle>
          <a:p>
            <a:pPr lvl="0"/>
            <a:r>
              <a:rPr kumimoji="0" lang="pt-BR"/>
              <a:t>Clique para adicionar uma legenda</a:t>
            </a:r>
          </a:p>
        </p:txBody>
      </p:sp>
      <p:sp>
        <p:nvSpPr>
          <p:cNvPr id="10" name="Rectangle 9"/>
          <p:cNvSpPr>
            <a:spLocks noGrp="1"/>
          </p:cNvSpPr>
          <p:nvPr>
            <p:ph type="dt" sz="half" idx="25"/>
          </p:nvPr>
        </p:nvSpPr>
        <p:spPr/>
        <p:txBody>
          <a:bodyPr/>
          <a:lstStyle>
            <a:extLst/>
          </a:lstStyle>
          <a:p>
            <a:fld id="{F30C84A2-23CF-44F5-B813-5187ED5C7D1C}" type="datetimeFigureOut">
              <a:rPr kumimoji="0" lang="pt-BR" sz="1200">
                <a:solidFill>
                  <a:schemeClr val="tx2"/>
                </a:solidFill>
              </a:rPr>
              <a:pPr/>
              <a:t>01/11/2013</a:t>
            </a:fld>
            <a:endParaRPr kumimoji="0" lang="pt-BR"/>
          </a:p>
        </p:txBody>
      </p:sp>
      <p:sp>
        <p:nvSpPr>
          <p:cNvPr id="11" name="Rectangle 10"/>
          <p:cNvSpPr>
            <a:spLocks noGrp="1"/>
          </p:cNvSpPr>
          <p:nvPr>
            <p:ph type="sldNum" sz="quarter" idx="26"/>
          </p:nvPr>
        </p:nvSpPr>
        <p:spPr/>
        <p:txBody>
          <a:bodyPr/>
          <a:lstStyle>
            <a:extLst/>
          </a:lstStyle>
          <a:p>
            <a:pPr algn="r"/>
            <a:fld id="{F99EC173-99AE-4773-AB25-02E469A13EAE}" type="slidenum">
              <a:rPr kumimoji="0" lang="pt-BR" sz="1200">
                <a:solidFill>
                  <a:schemeClr val="tx2"/>
                </a:solidFill>
              </a:rPr>
              <a:pPr algn="r"/>
              <a:t>‹nº›</a:t>
            </a:fld>
            <a:endParaRPr kumimoji="0" lang="pt-BR"/>
          </a:p>
        </p:txBody>
      </p:sp>
      <p:sp>
        <p:nvSpPr>
          <p:cNvPr id="12" name="Rectangle 11"/>
          <p:cNvSpPr>
            <a:spLocks noGrp="1"/>
          </p:cNvSpPr>
          <p:nvPr>
            <p:ph type="ftr" sz="quarter" idx="27"/>
          </p:nvPr>
        </p:nvSpPr>
        <p:spPr/>
        <p:txBody>
          <a:bodyPr/>
          <a:lstStyle>
            <a:extLst/>
          </a:lstStyle>
          <a:p>
            <a:endParaRPr kumimoji="0" lang="pt-BR"/>
          </a:p>
        </p:txBody>
      </p:sp>
    </p:spTree>
  </p:cSld>
  <p:clrMapOvr>
    <a:masterClrMapping/>
  </p:clrMapOvr>
  <p:transition>
    <p:fade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4 Superior Retrato com Legendas Grand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7"/>
          <p:cNvSpPr>
            <a:spLocks noGrp="1"/>
          </p:cNvSpPr>
          <p:nvPr>
            <p:ph type="pic" sz="quarter" idx="14"/>
          </p:nvPr>
        </p:nvSpPr>
        <p:spPr>
          <a:xfrm>
            <a:off x="152400" y="1524000"/>
            <a:ext cx="2106985" cy="2809311"/>
          </a:xfrm>
          <a:prstGeom prst="rect">
            <a:avLst/>
          </a:prstGeom>
          <a:noFill/>
          <a:ln w="38100" cap="sq" cmpd="sng" algn="ctr">
            <a:solidFill>
              <a:schemeClr val="tx1"/>
            </a:solidFill>
            <a:prstDash val="solid"/>
            <a:miter lim="800000"/>
          </a:ln>
          <a:effectLst>
            <a:outerShdw blurRad="50800" dist="50800" dir="2700000" algn="tl" rotWithShape="0">
              <a:srgbClr val="000000">
                <a:alpha val="5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>
            <a:normAutofit/>
          </a:bodyPr>
          <a:lstStyle>
            <a:lvl1pPr marL="0" marR="0" indent="1588" algn="ctr" rtl="0" eaLnBrk="1" latinLnBrk="0" hangingPunct="1">
              <a:spcBef>
                <a:spcPct val="20000"/>
              </a:spcBef>
              <a:buFontTx/>
              <a:buNone/>
              <a:defRPr kumimoji="0" lang="pt-BR" sz="2400" i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0" marR="0" indent="0" algn="ctr" eaLnBrk="1" latinLnBrk="0" hangingPunct="1"/>
            <a:r>
              <a:rPr lang="pt-BR" smtClean="0"/>
              <a:t>Clique no ícone para adicionar uma imagem</a:t>
            </a:r>
            <a:endParaRPr/>
          </a:p>
        </p:txBody>
      </p:sp>
      <p:sp>
        <p:nvSpPr>
          <p:cNvPr id="30" name="Rectangle 7"/>
          <p:cNvSpPr>
            <a:spLocks noGrp="1"/>
          </p:cNvSpPr>
          <p:nvPr>
            <p:ph type="pic" sz="quarter" idx="31"/>
          </p:nvPr>
        </p:nvSpPr>
        <p:spPr>
          <a:xfrm>
            <a:off x="4546600" y="1524000"/>
            <a:ext cx="2106985" cy="2809311"/>
          </a:xfrm>
          <a:prstGeom prst="rect">
            <a:avLst/>
          </a:prstGeom>
          <a:noFill/>
          <a:ln w="38100" cap="sq" cmpd="sng" algn="ctr">
            <a:solidFill>
              <a:schemeClr val="tx1"/>
            </a:solidFill>
            <a:prstDash val="solid"/>
            <a:miter lim="800000"/>
          </a:ln>
          <a:effectLst>
            <a:outerShdw blurRad="50800" dist="50800" dir="2700000" algn="tl" rotWithShape="0">
              <a:srgbClr val="000000">
                <a:alpha val="5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>
            <a:normAutofit/>
          </a:bodyPr>
          <a:lstStyle>
            <a:lvl1pPr marL="0" marR="0" indent="1588" algn="ctr" rtl="0" eaLnBrk="1" latinLnBrk="0" hangingPunct="1">
              <a:spcBef>
                <a:spcPct val="20000"/>
              </a:spcBef>
              <a:buFontTx/>
              <a:buNone/>
              <a:defRPr kumimoji="0" lang="pt-BR" sz="2400" i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0" marR="0" indent="0" algn="ctr" eaLnBrk="1" latinLnBrk="0" hangingPunct="1"/>
            <a:r>
              <a:rPr lang="pt-BR" smtClean="0"/>
              <a:t>Clique no ícone para adicionar uma imagem</a:t>
            </a:r>
            <a:endParaRPr/>
          </a:p>
        </p:txBody>
      </p:sp>
      <p:sp>
        <p:nvSpPr>
          <p:cNvPr id="7" name="Rectangle 7"/>
          <p:cNvSpPr>
            <a:spLocks noGrp="1"/>
          </p:cNvSpPr>
          <p:nvPr>
            <p:ph type="pic" sz="quarter" idx="30"/>
          </p:nvPr>
        </p:nvSpPr>
        <p:spPr>
          <a:xfrm>
            <a:off x="2349060" y="1524000"/>
            <a:ext cx="2106985" cy="2809311"/>
          </a:xfrm>
          <a:prstGeom prst="rect">
            <a:avLst/>
          </a:prstGeom>
          <a:noFill/>
          <a:ln w="38100" cap="sq" cmpd="sng" algn="ctr">
            <a:solidFill>
              <a:schemeClr val="tx1"/>
            </a:solidFill>
            <a:prstDash val="solid"/>
            <a:miter lim="800000"/>
          </a:ln>
          <a:effectLst>
            <a:outerShdw blurRad="50800" dist="50800" dir="2700000" algn="tl" rotWithShape="0">
              <a:srgbClr val="000000">
                <a:alpha val="5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>
            <a:normAutofit/>
          </a:bodyPr>
          <a:lstStyle>
            <a:lvl1pPr marL="0" marR="0" indent="1588" algn="ctr" rtl="0" eaLnBrk="1" latinLnBrk="0" hangingPunct="1">
              <a:spcBef>
                <a:spcPct val="20000"/>
              </a:spcBef>
              <a:buFontTx/>
              <a:buNone/>
              <a:defRPr kumimoji="0" lang="pt-BR" sz="2400" i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0" marR="0" indent="0" algn="ctr" eaLnBrk="1" latinLnBrk="0" hangingPunct="1"/>
            <a:r>
              <a:rPr lang="pt-BR" smtClean="0"/>
              <a:t>Clique no ícone para adicionar uma imagem</a:t>
            </a:r>
            <a:endParaRPr/>
          </a:p>
        </p:txBody>
      </p:sp>
      <p:sp>
        <p:nvSpPr>
          <p:cNvPr id="29" name="Rectangle 7"/>
          <p:cNvSpPr>
            <a:spLocks noGrp="1"/>
          </p:cNvSpPr>
          <p:nvPr>
            <p:ph type="pic" sz="quarter" idx="32"/>
          </p:nvPr>
        </p:nvSpPr>
        <p:spPr>
          <a:xfrm>
            <a:off x="6740166" y="1524000"/>
            <a:ext cx="2106985" cy="2809311"/>
          </a:xfrm>
          <a:prstGeom prst="rect">
            <a:avLst/>
          </a:prstGeom>
          <a:noFill/>
          <a:ln w="38100" cap="sq" cmpd="sng" algn="ctr">
            <a:solidFill>
              <a:schemeClr val="tx1"/>
            </a:solidFill>
            <a:prstDash val="solid"/>
            <a:miter lim="800000"/>
          </a:ln>
          <a:effectLst>
            <a:outerShdw blurRad="50800" dist="50800" dir="2700000" algn="tl" rotWithShape="0">
              <a:srgbClr val="000000">
                <a:alpha val="5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>
            <a:normAutofit/>
          </a:bodyPr>
          <a:lstStyle>
            <a:lvl1pPr marL="0" marR="0" indent="1588" algn="ctr" rtl="0" eaLnBrk="1" latinLnBrk="0" hangingPunct="1">
              <a:spcBef>
                <a:spcPct val="20000"/>
              </a:spcBef>
              <a:buFontTx/>
              <a:buNone/>
              <a:defRPr kumimoji="0" lang="pt-BR" sz="2400" i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0" marR="0" indent="0" algn="ctr" eaLnBrk="1" latinLnBrk="0" hangingPunct="1"/>
            <a:r>
              <a:rPr lang="pt-BR" smtClean="0"/>
              <a:t>Clique no ícone para adicionar uma imagem</a:t>
            </a:r>
            <a:endParaRPr/>
          </a:p>
        </p:txBody>
      </p:sp>
      <p:sp>
        <p:nvSpPr>
          <p:cNvPr id="24" name="Rectangle 7"/>
          <p:cNvSpPr>
            <a:spLocks noGrp="1"/>
          </p:cNvSpPr>
          <p:nvPr>
            <p:ph type="body" sz="quarter" idx="29" hasCustomPrompt="1"/>
          </p:nvPr>
        </p:nvSpPr>
        <p:spPr>
          <a:xfrm>
            <a:off x="152400" y="4495800"/>
            <a:ext cx="8763000" cy="1905000"/>
          </a:xfrm>
        </p:spPr>
        <p:txBody>
          <a:bodyPr anchor="t" anchorCtr="0"/>
          <a:lstStyle>
            <a:lvl1pPr marL="0" marR="0" indent="0" algn="l" eaLnBrk="1" latinLnBrk="0" hangingPunct="1">
              <a:buFontTx/>
              <a:buNone/>
              <a:defRPr kumimoji="0" lang="pt-BR" sz="2400" baseline="0"/>
            </a:lvl1pPr>
            <a:extLst/>
          </a:lstStyle>
          <a:p>
            <a:pPr lvl="0"/>
            <a:r>
              <a:rPr kumimoji="0" lang="pt-BR"/>
              <a:t>Clique para adicionar uma legenda</a:t>
            </a:r>
          </a:p>
        </p:txBody>
      </p:sp>
      <p:sp>
        <p:nvSpPr>
          <p:cNvPr id="8" name="Rectangle 7"/>
          <p:cNvSpPr>
            <a:spLocks noGrp="1"/>
          </p:cNvSpPr>
          <p:nvPr>
            <p:ph type="dt" sz="half" idx="33"/>
          </p:nvPr>
        </p:nvSpPr>
        <p:spPr/>
        <p:txBody>
          <a:bodyPr/>
          <a:lstStyle>
            <a:extLst/>
          </a:lstStyle>
          <a:p>
            <a:fld id="{F30C84A2-23CF-44F5-B813-5187ED5C7D1C}" type="datetimeFigureOut">
              <a:rPr kumimoji="0" lang="pt-BR" sz="1200">
                <a:solidFill>
                  <a:schemeClr val="tx2"/>
                </a:solidFill>
              </a:rPr>
              <a:pPr/>
              <a:t>01/11/2013</a:t>
            </a:fld>
            <a:endParaRPr kumimoji="0" lang="pt-BR"/>
          </a:p>
        </p:txBody>
      </p:sp>
      <p:sp>
        <p:nvSpPr>
          <p:cNvPr id="9" name="Rectangle 8"/>
          <p:cNvSpPr>
            <a:spLocks noGrp="1"/>
          </p:cNvSpPr>
          <p:nvPr>
            <p:ph type="sldNum" sz="quarter" idx="34"/>
          </p:nvPr>
        </p:nvSpPr>
        <p:spPr/>
        <p:txBody>
          <a:bodyPr/>
          <a:lstStyle>
            <a:extLst/>
          </a:lstStyle>
          <a:p>
            <a:pPr algn="r"/>
            <a:fld id="{F99EC173-99AE-4773-AB25-02E469A13EAE}" type="slidenum">
              <a:rPr kumimoji="0" lang="pt-BR" sz="1200">
                <a:solidFill>
                  <a:schemeClr val="tx2"/>
                </a:solidFill>
              </a:rPr>
              <a:pPr algn="r"/>
              <a:t>‹nº›</a:t>
            </a:fld>
            <a:endParaRPr kumimoji="0" lang="pt-BR"/>
          </a:p>
        </p:txBody>
      </p:sp>
      <p:sp>
        <p:nvSpPr>
          <p:cNvPr id="10" name="Rectangle 9"/>
          <p:cNvSpPr>
            <a:spLocks noGrp="1"/>
          </p:cNvSpPr>
          <p:nvPr>
            <p:ph type="ftr" sz="quarter" idx="35"/>
          </p:nvPr>
        </p:nvSpPr>
        <p:spPr/>
        <p:txBody>
          <a:bodyPr/>
          <a:lstStyle>
            <a:extLst/>
          </a:lstStyle>
          <a:p>
            <a:endParaRPr kumimoji="0" lang="pt-BR"/>
          </a:p>
        </p:txBody>
      </p:sp>
    </p:spTree>
  </p:cSld>
  <p:clrMapOvr>
    <a:masterClrMapping/>
  </p:clrMapOvr>
  <p:transition>
    <p:fade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4 Superior: 1 Retrato com 3 Paisag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7"/>
          <p:cNvSpPr>
            <a:spLocks noGrp="1"/>
          </p:cNvSpPr>
          <p:nvPr>
            <p:ph type="pic" sz="quarter" idx="14"/>
          </p:nvPr>
        </p:nvSpPr>
        <p:spPr>
          <a:xfrm>
            <a:off x="685800" y="257665"/>
            <a:ext cx="4617720" cy="6172200"/>
          </a:xfrm>
          <a:prstGeom prst="rect">
            <a:avLst/>
          </a:prstGeom>
          <a:noFill/>
          <a:ln w="38100" cap="sq" cmpd="sng" algn="ctr">
            <a:solidFill>
              <a:schemeClr val="tx1"/>
            </a:solidFill>
            <a:prstDash val="solid"/>
            <a:miter lim="800000"/>
          </a:ln>
          <a:effectLst>
            <a:outerShdw blurRad="50800" dist="50800" dir="2700000" algn="tl" rotWithShape="0">
              <a:srgbClr val="000000">
                <a:alpha val="5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>
            <a:normAutofit/>
          </a:bodyPr>
          <a:lstStyle>
            <a:lvl1pPr marL="0" marR="0" indent="1588" algn="ctr" rtl="0" eaLnBrk="1" latinLnBrk="0" hangingPunct="1">
              <a:spcBef>
                <a:spcPct val="20000"/>
              </a:spcBef>
              <a:buFontTx/>
              <a:buNone/>
              <a:defRPr kumimoji="0" lang="pt-BR" sz="2400" i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0" marR="0" indent="0" algn="ctr" eaLnBrk="1" latinLnBrk="0" hangingPunct="1"/>
            <a:r>
              <a:rPr lang="pt-BR" smtClean="0"/>
              <a:t>Clique no ícone para adicionar uma imagem</a:t>
            </a:r>
            <a:endParaRPr/>
          </a:p>
        </p:txBody>
      </p:sp>
      <p:sp>
        <p:nvSpPr>
          <p:cNvPr id="4" name="Rectangle 7"/>
          <p:cNvSpPr>
            <a:spLocks noGrp="1" noChangeAspect="1"/>
          </p:cNvSpPr>
          <p:nvPr>
            <p:ph type="pic" sz="quarter" idx="18"/>
          </p:nvPr>
        </p:nvSpPr>
        <p:spPr>
          <a:xfrm>
            <a:off x="5788848" y="257665"/>
            <a:ext cx="2438402" cy="1828800"/>
          </a:xfrm>
          <a:prstGeom prst="rect">
            <a:avLst/>
          </a:prstGeom>
          <a:noFill/>
          <a:ln w="38100" cap="sq" cmpd="sng" algn="ctr">
            <a:solidFill>
              <a:schemeClr val="tx1"/>
            </a:solidFill>
            <a:prstDash val="solid"/>
            <a:miter lim="800000"/>
          </a:ln>
          <a:effectLst>
            <a:outerShdw blurRad="50800" dist="50800" dir="2700000" algn="tl" rotWithShape="0">
              <a:srgbClr val="000000">
                <a:alpha val="5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>
            <a:normAutofit/>
          </a:bodyPr>
          <a:lstStyle>
            <a:lvl1pPr marL="0" marR="0" indent="1588" algn="ctr" rtl="0" eaLnBrk="1" latinLnBrk="0" hangingPunct="1">
              <a:spcBef>
                <a:spcPct val="20000"/>
              </a:spcBef>
              <a:buFontTx/>
              <a:buNone/>
              <a:defRPr kumimoji="0" lang="pt-BR" sz="2400" i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0" marR="0" indent="0" algn="ctr" eaLnBrk="1" latinLnBrk="0" hangingPunct="1"/>
            <a:r>
              <a:rPr lang="pt-BR" smtClean="0"/>
              <a:t>Clique no ícone para adicionar uma imagem</a:t>
            </a:r>
            <a:endParaRPr/>
          </a:p>
        </p:txBody>
      </p:sp>
      <p:sp>
        <p:nvSpPr>
          <p:cNvPr id="6" name="Rectangle 7"/>
          <p:cNvSpPr>
            <a:spLocks noGrp="1" noChangeAspect="1"/>
          </p:cNvSpPr>
          <p:nvPr>
            <p:ph type="pic" sz="quarter" idx="22"/>
          </p:nvPr>
        </p:nvSpPr>
        <p:spPr>
          <a:xfrm>
            <a:off x="5788848" y="2432657"/>
            <a:ext cx="2438402" cy="1828800"/>
          </a:xfrm>
          <a:prstGeom prst="rect">
            <a:avLst/>
          </a:prstGeom>
          <a:noFill/>
          <a:ln w="38100" cap="sq" cmpd="sng" algn="ctr">
            <a:solidFill>
              <a:schemeClr val="tx1"/>
            </a:solidFill>
            <a:prstDash val="solid"/>
            <a:miter lim="800000"/>
          </a:ln>
          <a:effectLst>
            <a:outerShdw blurRad="50800" dist="50800" dir="2700000" algn="tl" rotWithShape="0">
              <a:srgbClr val="000000">
                <a:alpha val="5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>
            <a:normAutofit/>
          </a:bodyPr>
          <a:lstStyle>
            <a:lvl1pPr marL="0" marR="0" indent="1588" algn="ctr" rtl="0" eaLnBrk="1" latinLnBrk="0" hangingPunct="1">
              <a:spcBef>
                <a:spcPct val="20000"/>
              </a:spcBef>
              <a:buFontTx/>
              <a:buNone/>
              <a:defRPr kumimoji="0" lang="pt-BR" sz="2400" i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0" marR="0" indent="0" algn="ctr" eaLnBrk="1" latinLnBrk="0" hangingPunct="1"/>
            <a:r>
              <a:rPr lang="pt-BR" smtClean="0"/>
              <a:t>Clique no ícone para adicionar uma imagem</a:t>
            </a:r>
            <a:endParaRPr/>
          </a:p>
        </p:txBody>
      </p:sp>
      <p:sp>
        <p:nvSpPr>
          <p:cNvPr id="14" name="Rectangle 7"/>
          <p:cNvSpPr>
            <a:spLocks noGrp="1" noChangeAspect="1"/>
          </p:cNvSpPr>
          <p:nvPr>
            <p:ph type="pic" sz="quarter" idx="23"/>
          </p:nvPr>
        </p:nvSpPr>
        <p:spPr>
          <a:xfrm>
            <a:off x="5788848" y="4607649"/>
            <a:ext cx="2438402" cy="1828800"/>
          </a:xfrm>
          <a:prstGeom prst="rect">
            <a:avLst/>
          </a:prstGeom>
          <a:noFill/>
          <a:ln w="38100" cap="sq" cmpd="sng" algn="ctr">
            <a:solidFill>
              <a:schemeClr val="tx1"/>
            </a:solidFill>
            <a:prstDash val="solid"/>
            <a:miter lim="800000"/>
          </a:ln>
          <a:effectLst>
            <a:outerShdw blurRad="50800" dist="50800" dir="2700000" algn="tl" rotWithShape="0">
              <a:srgbClr val="000000">
                <a:alpha val="5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>
            <a:normAutofit/>
          </a:bodyPr>
          <a:lstStyle>
            <a:lvl1pPr marL="0" marR="0" indent="1588" algn="ctr" rtl="0" eaLnBrk="1" latinLnBrk="0" hangingPunct="1">
              <a:spcBef>
                <a:spcPct val="20000"/>
              </a:spcBef>
              <a:buFontTx/>
              <a:buNone/>
              <a:defRPr kumimoji="0" lang="pt-BR" sz="2400" i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0" marR="0" indent="0" algn="ctr" eaLnBrk="1" latinLnBrk="0" hangingPunct="1"/>
            <a:r>
              <a:rPr lang="pt-BR" smtClean="0"/>
              <a:t>Clique no ícone para adicionar uma imagem</a:t>
            </a:r>
            <a:endParaRPr/>
          </a:p>
        </p:txBody>
      </p:sp>
      <p:sp>
        <p:nvSpPr>
          <p:cNvPr id="7" name="Rectangle 6"/>
          <p:cNvSpPr>
            <a:spLocks noGrp="1"/>
          </p:cNvSpPr>
          <p:nvPr>
            <p:ph type="dt" sz="half" idx="24"/>
          </p:nvPr>
        </p:nvSpPr>
        <p:spPr/>
        <p:txBody>
          <a:bodyPr/>
          <a:lstStyle>
            <a:extLst/>
          </a:lstStyle>
          <a:p>
            <a:fld id="{F30C84A2-23CF-44F5-B813-5187ED5C7D1C}" type="datetimeFigureOut">
              <a:rPr kumimoji="0" lang="pt-BR" sz="1200">
                <a:solidFill>
                  <a:schemeClr val="tx2"/>
                </a:solidFill>
              </a:rPr>
              <a:pPr/>
              <a:t>01/11/2013</a:t>
            </a:fld>
            <a:endParaRPr kumimoji="0" lang="pt-BR"/>
          </a:p>
        </p:txBody>
      </p:sp>
      <p:sp>
        <p:nvSpPr>
          <p:cNvPr id="8" name="Rectangle 7"/>
          <p:cNvSpPr>
            <a:spLocks noGrp="1"/>
          </p:cNvSpPr>
          <p:nvPr>
            <p:ph type="sldNum" sz="quarter" idx="25"/>
          </p:nvPr>
        </p:nvSpPr>
        <p:spPr/>
        <p:txBody>
          <a:bodyPr/>
          <a:lstStyle>
            <a:extLst/>
          </a:lstStyle>
          <a:p>
            <a:pPr algn="r"/>
            <a:fld id="{F99EC173-99AE-4773-AB25-02E469A13EAE}" type="slidenum">
              <a:rPr kumimoji="0" lang="pt-BR" sz="1200">
                <a:solidFill>
                  <a:schemeClr val="tx2"/>
                </a:solidFill>
              </a:rPr>
              <a:pPr algn="r"/>
              <a:t>‹nº›</a:t>
            </a:fld>
            <a:endParaRPr kumimoji="0" lang="pt-BR"/>
          </a:p>
        </p:txBody>
      </p:sp>
      <p:sp>
        <p:nvSpPr>
          <p:cNvPr id="9" name="Rectangle 8"/>
          <p:cNvSpPr>
            <a:spLocks noGrp="1"/>
          </p:cNvSpPr>
          <p:nvPr>
            <p:ph type="ftr" sz="quarter" idx="26"/>
          </p:nvPr>
        </p:nvSpPr>
        <p:spPr/>
        <p:txBody>
          <a:bodyPr/>
          <a:lstStyle>
            <a:extLst/>
          </a:lstStyle>
          <a:p>
            <a:endParaRPr kumimoji="0" lang="pt-BR"/>
          </a:p>
        </p:txBody>
      </p:sp>
    </p:spTree>
  </p:cSld>
  <p:clrMapOvr>
    <a:masterClrMapping/>
  </p:clrMapOvr>
  <p:transition>
    <p:fade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5 superior: 3 Paisagem com 2 Retra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7"/>
          <p:cNvSpPr>
            <a:spLocks noGrp="1"/>
          </p:cNvSpPr>
          <p:nvPr>
            <p:ph type="pic" sz="quarter" idx="14"/>
          </p:nvPr>
        </p:nvSpPr>
        <p:spPr>
          <a:xfrm>
            <a:off x="609600" y="3429000"/>
            <a:ext cx="2070154" cy="2971800"/>
          </a:xfrm>
          <a:prstGeom prst="rect">
            <a:avLst/>
          </a:prstGeom>
          <a:noFill/>
          <a:ln w="38100" cap="sq" cmpd="sng" algn="ctr">
            <a:solidFill>
              <a:schemeClr val="tx1"/>
            </a:solidFill>
            <a:prstDash val="solid"/>
            <a:miter lim="800000"/>
          </a:ln>
          <a:effectLst>
            <a:outerShdw blurRad="50800" dist="50800" dir="2700000" algn="tl" rotWithShape="0">
              <a:srgbClr val="000000">
                <a:alpha val="5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>
            <a:normAutofit/>
          </a:bodyPr>
          <a:lstStyle>
            <a:lvl1pPr marL="0" marR="0" indent="1588" algn="ctr" rtl="0" eaLnBrk="1" latinLnBrk="0" hangingPunct="1">
              <a:spcBef>
                <a:spcPct val="20000"/>
              </a:spcBef>
              <a:buFontTx/>
              <a:buNone/>
              <a:defRPr kumimoji="0" lang="pt-BR" sz="2400" i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0" marR="0" indent="0" algn="ctr" eaLnBrk="1" latinLnBrk="0" hangingPunct="1"/>
            <a:r>
              <a:rPr lang="pt-BR" smtClean="0"/>
              <a:t>Clique no ícone para adicionar uma imagem</a:t>
            </a:r>
            <a:endParaRPr/>
          </a:p>
        </p:txBody>
      </p:sp>
      <p:sp>
        <p:nvSpPr>
          <p:cNvPr id="27" name="Rectangle 7"/>
          <p:cNvSpPr>
            <a:spLocks noGrp="1"/>
          </p:cNvSpPr>
          <p:nvPr>
            <p:ph type="pic" sz="quarter" idx="17"/>
          </p:nvPr>
        </p:nvSpPr>
        <p:spPr>
          <a:xfrm>
            <a:off x="3033848" y="228600"/>
            <a:ext cx="5562600" cy="4171950"/>
          </a:xfrm>
          <a:prstGeom prst="rect">
            <a:avLst/>
          </a:prstGeom>
          <a:noFill/>
          <a:ln w="38100" cap="sq" cmpd="sng" algn="ctr">
            <a:solidFill>
              <a:schemeClr val="tx1"/>
            </a:solidFill>
            <a:prstDash val="solid"/>
            <a:miter lim="800000"/>
          </a:ln>
          <a:effectLst>
            <a:outerShdw blurRad="50800" dist="50800" dir="2700000" algn="tl" rotWithShape="0">
              <a:srgbClr val="000000">
                <a:alpha val="5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>
            <a:normAutofit/>
          </a:bodyPr>
          <a:lstStyle>
            <a:lvl1pPr marL="0" marR="0" indent="1588" algn="ctr" rtl="0" eaLnBrk="1" latinLnBrk="0" hangingPunct="1">
              <a:spcBef>
                <a:spcPct val="20000"/>
              </a:spcBef>
              <a:buFontTx/>
              <a:buNone/>
              <a:defRPr kumimoji="0" lang="pt-BR" sz="2400" i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0" marR="0" indent="0" algn="ctr" eaLnBrk="1" latinLnBrk="0" hangingPunct="1"/>
            <a:r>
              <a:rPr lang="pt-BR" smtClean="0"/>
              <a:t>Clique no ícone para adicionar uma imagem</a:t>
            </a:r>
            <a:endParaRPr/>
          </a:p>
        </p:txBody>
      </p:sp>
      <p:sp>
        <p:nvSpPr>
          <p:cNvPr id="31" name="Rectangle 7"/>
          <p:cNvSpPr>
            <a:spLocks noGrp="1"/>
          </p:cNvSpPr>
          <p:nvPr>
            <p:ph type="pic" sz="quarter" idx="26"/>
          </p:nvPr>
        </p:nvSpPr>
        <p:spPr>
          <a:xfrm>
            <a:off x="609600" y="228600"/>
            <a:ext cx="2070154" cy="2971800"/>
          </a:xfrm>
          <a:prstGeom prst="rect">
            <a:avLst/>
          </a:prstGeom>
          <a:noFill/>
          <a:ln w="38100" cap="sq" cmpd="sng" algn="ctr">
            <a:solidFill>
              <a:schemeClr val="tx1"/>
            </a:solidFill>
            <a:prstDash val="solid"/>
            <a:miter lim="800000"/>
          </a:ln>
          <a:effectLst>
            <a:outerShdw blurRad="50800" dist="50800" dir="2700000" algn="tl" rotWithShape="0">
              <a:srgbClr val="000000">
                <a:alpha val="5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>
            <a:normAutofit/>
          </a:bodyPr>
          <a:lstStyle>
            <a:lvl1pPr marL="0" marR="0" indent="1588" algn="ctr" rtl="0" eaLnBrk="1" latinLnBrk="0" hangingPunct="1">
              <a:spcBef>
                <a:spcPct val="20000"/>
              </a:spcBef>
              <a:buFontTx/>
              <a:buNone/>
              <a:defRPr kumimoji="0" lang="pt-BR" sz="2400" i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0" marR="0" indent="0" algn="ctr" eaLnBrk="1" latinLnBrk="0" hangingPunct="1"/>
            <a:r>
              <a:rPr lang="pt-BR" smtClean="0"/>
              <a:t>Clique no ícone para adicionar uma imagem</a:t>
            </a:r>
            <a:endParaRPr/>
          </a:p>
        </p:txBody>
      </p:sp>
      <p:sp>
        <p:nvSpPr>
          <p:cNvPr id="26" name="Rectangle 7"/>
          <p:cNvSpPr>
            <a:spLocks noGrp="1" noChangeAspect="1"/>
          </p:cNvSpPr>
          <p:nvPr>
            <p:ph type="pic" sz="quarter" idx="27"/>
          </p:nvPr>
        </p:nvSpPr>
        <p:spPr>
          <a:xfrm>
            <a:off x="5943600" y="4495800"/>
            <a:ext cx="2666999" cy="1874520"/>
          </a:xfrm>
          <a:prstGeom prst="rect">
            <a:avLst/>
          </a:prstGeom>
          <a:noFill/>
          <a:ln w="38100" cap="sq" cmpd="sng" algn="ctr">
            <a:solidFill>
              <a:schemeClr val="tx1"/>
            </a:solidFill>
            <a:prstDash val="solid"/>
            <a:miter lim="800000"/>
          </a:ln>
          <a:effectLst>
            <a:outerShdw blurRad="50800" dist="50800" dir="2700000" algn="tl" rotWithShape="0">
              <a:srgbClr val="000000">
                <a:alpha val="5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>
            <a:normAutofit/>
          </a:bodyPr>
          <a:lstStyle>
            <a:lvl1pPr marL="0" marR="0" indent="1588" algn="ctr" rtl="0" eaLnBrk="1" latinLnBrk="0" hangingPunct="1">
              <a:spcBef>
                <a:spcPct val="20000"/>
              </a:spcBef>
              <a:buFontTx/>
              <a:buNone/>
              <a:defRPr kumimoji="0" lang="pt-BR" sz="2400" i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0" marR="0" indent="0" algn="ctr" eaLnBrk="1" latinLnBrk="0" hangingPunct="1"/>
            <a:r>
              <a:rPr lang="pt-BR" smtClean="0"/>
              <a:t>Clique no ícone para adicionar uma imagem</a:t>
            </a:r>
            <a:endParaRPr/>
          </a:p>
        </p:txBody>
      </p:sp>
      <p:sp>
        <p:nvSpPr>
          <p:cNvPr id="23" name="Rectangle 7"/>
          <p:cNvSpPr>
            <a:spLocks noGrp="1" noChangeAspect="1"/>
          </p:cNvSpPr>
          <p:nvPr>
            <p:ph type="pic" sz="quarter" idx="28"/>
          </p:nvPr>
        </p:nvSpPr>
        <p:spPr>
          <a:xfrm>
            <a:off x="3033848" y="4495800"/>
            <a:ext cx="2757352" cy="1874520"/>
          </a:xfrm>
          <a:prstGeom prst="rect">
            <a:avLst/>
          </a:prstGeom>
          <a:noFill/>
          <a:ln w="38100" cap="sq" cmpd="sng" algn="ctr">
            <a:solidFill>
              <a:schemeClr val="tx1"/>
            </a:solidFill>
            <a:prstDash val="solid"/>
            <a:miter lim="800000"/>
          </a:ln>
          <a:effectLst>
            <a:outerShdw blurRad="50800" dist="50800" dir="2700000" algn="tl" rotWithShape="0">
              <a:srgbClr val="000000">
                <a:alpha val="5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>
            <a:normAutofit/>
          </a:bodyPr>
          <a:lstStyle>
            <a:lvl1pPr marL="0" marR="0" indent="1588" algn="ctr" rtl="0" eaLnBrk="1" latinLnBrk="0" hangingPunct="1">
              <a:spcBef>
                <a:spcPct val="20000"/>
              </a:spcBef>
              <a:buFontTx/>
              <a:buNone/>
              <a:defRPr kumimoji="0" lang="pt-BR" sz="2400" i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0" marR="0" indent="0" algn="ctr" eaLnBrk="1" latinLnBrk="0" hangingPunct="1"/>
            <a:r>
              <a:rPr lang="pt-BR" smtClean="0"/>
              <a:t>Clique no ícone para adicionar uma imagem</a:t>
            </a:r>
            <a:endParaRPr/>
          </a:p>
        </p:txBody>
      </p:sp>
      <p:sp>
        <p:nvSpPr>
          <p:cNvPr id="7" name="Rectangle 6"/>
          <p:cNvSpPr>
            <a:spLocks noGrp="1"/>
          </p:cNvSpPr>
          <p:nvPr>
            <p:ph type="dt" sz="half" idx="29"/>
          </p:nvPr>
        </p:nvSpPr>
        <p:spPr/>
        <p:txBody>
          <a:bodyPr/>
          <a:lstStyle>
            <a:extLst/>
          </a:lstStyle>
          <a:p>
            <a:fld id="{F30C84A2-23CF-44F5-B813-5187ED5C7D1C}" type="datetimeFigureOut">
              <a:rPr kumimoji="0" lang="pt-BR" sz="1200">
                <a:solidFill>
                  <a:schemeClr val="tx2"/>
                </a:solidFill>
              </a:rPr>
              <a:pPr/>
              <a:t>01/11/2013</a:t>
            </a:fld>
            <a:endParaRPr kumimoji="0" lang="pt-BR"/>
          </a:p>
        </p:txBody>
      </p:sp>
      <p:sp>
        <p:nvSpPr>
          <p:cNvPr id="8" name="Rectangle 7"/>
          <p:cNvSpPr>
            <a:spLocks noGrp="1"/>
          </p:cNvSpPr>
          <p:nvPr>
            <p:ph type="sldNum" sz="quarter" idx="30"/>
          </p:nvPr>
        </p:nvSpPr>
        <p:spPr/>
        <p:txBody>
          <a:bodyPr/>
          <a:lstStyle>
            <a:extLst/>
          </a:lstStyle>
          <a:p>
            <a:pPr algn="r"/>
            <a:fld id="{F99EC173-99AE-4773-AB25-02E469A13EAE}" type="slidenum">
              <a:rPr kumimoji="0" lang="pt-BR" sz="1200">
                <a:solidFill>
                  <a:schemeClr val="tx2"/>
                </a:solidFill>
              </a:rPr>
              <a:pPr algn="r"/>
              <a:t>‹nº›</a:t>
            </a:fld>
            <a:endParaRPr kumimoji="0" lang="pt-BR"/>
          </a:p>
        </p:txBody>
      </p:sp>
      <p:sp>
        <p:nvSpPr>
          <p:cNvPr id="10" name="Rectangle 9"/>
          <p:cNvSpPr>
            <a:spLocks noGrp="1"/>
          </p:cNvSpPr>
          <p:nvPr>
            <p:ph type="ftr" sz="quarter" idx="31"/>
          </p:nvPr>
        </p:nvSpPr>
        <p:spPr/>
        <p:txBody>
          <a:bodyPr/>
          <a:lstStyle>
            <a:extLst/>
          </a:lstStyle>
          <a:p>
            <a:endParaRPr kumimoji="0" lang="pt-BR"/>
          </a:p>
        </p:txBody>
      </p:sp>
    </p:spTree>
  </p:cSld>
  <p:clrMapOvr>
    <a:masterClrMapping/>
  </p:clrMapOvr>
  <p:transition>
    <p:fade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5 Superior: 3 Retrato com 2 Paisag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7"/>
          <p:cNvSpPr>
            <a:spLocks noGrp="1"/>
          </p:cNvSpPr>
          <p:nvPr>
            <p:ph type="pic" sz="quarter" idx="26"/>
          </p:nvPr>
        </p:nvSpPr>
        <p:spPr>
          <a:xfrm>
            <a:off x="512134" y="3124200"/>
            <a:ext cx="2606040" cy="3276600"/>
          </a:xfrm>
          <a:prstGeom prst="rect">
            <a:avLst/>
          </a:prstGeom>
          <a:noFill/>
          <a:ln w="38100" cap="sq" cmpd="sng" algn="ctr">
            <a:solidFill>
              <a:schemeClr val="tx1"/>
            </a:solidFill>
            <a:prstDash val="solid"/>
            <a:miter lim="800000"/>
          </a:ln>
          <a:effectLst>
            <a:outerShdw blurRad="50800" dist="50800" dir="2700000" algn="tl" rotWithShape="0">
              <a:srgbClr val="000000">
                <a:alpha val="5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>
            <a:normAutofit/>
          </a:bodyPr>
          <a:lstStyle>
            <a:lvl1pPr marL="0" marR="0" indent="1588" algn="ctr" rtl="0" eaLnBrk="1" latinLnBrk="0" hangingPunct="1">
              <a:spcBef>
                <a:spcPct val="20000"/>
              </a:spcBef>
              <a:buFontTx/>
              <a:buNone/>
              <a:defRPr kumimoji="0" lang="pt-BR" sz="2400" i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0" marR="0" indent="0" algn="ctr" eaLnBrk="1" latinLnBrk="0" hangingPunct="1"/>
            <a:r>
              <a:rPr lang="pt-BR" smtClean="0"/>
              <a:t>Clique no ícone para adicionar uma imagem</a:t>
            </a:r>
            <a:endParaRPr/>
          </a:p>
        </p:txBody>
      </p:sp>
      <p:sp>
        <p:nvSpPr>
          <p:cNvPr id="23" name="Rectangle 7"/>
          <p:cNvSpPr>
            <a:spLocks noGrp="1"/>
          </p:cNvSpPr>
          <p:nvPr>
            <p:ph type="pic" sz="quarter" idx="29"/>
          </p:nvPr>
        </p:nvSpPr>
        <p:spPr>
          <a:xfrm>
            <a:off x="512134" y="228600"/>
            <a:ext cx="3962400" cy="2743200"/>
          </a:xfrm>
          <a:prstGeom prst="rect">
            <a:avLst/>
          </a:prstGeom>
          <a:noFill/>
          <a:ln w="38100" cap="sq" cmpd="sng" algn="ctr">
            <a:solidFill>
              <a:schemeClr val="tx1"/>
            </a:solidFill>
            <a:prstDash val="solid"/>
            <a:miter lim="800000"/>
          </a:ln>
          <a:effectLst>
            <a:outerShdw blurRad="50800" dist="50800" dir="2700000" algn="tl" rotWithShape="0">
              <a:srgbClr val="000000">
                <a:alpha val="5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>
            <a:normAutofit/>
          </a:bodyPr>
          <a:lstStyle>
            <a:lvl1pPr marL="0" marR="0" indent="1588" algn="ctr" rtl="0" eaLnBrk="1" latinLnBrk="0" hangingPunct="1">
              <a:spcBef>
                <a:spcPct val="20000"/>
              </a:spcBef>
              <a:buFontTx/>
              <a:buNone/>
              <a:defRPr kumimoji="0" lang="pt-BR" sz="2400" i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0" marR="0" indent="0" algn="ctr" eaLnBrk="1" latinLnBrk="0" hangingPunct="1"/>
            <a:r>
              <a:rPr lang="pt-BR" smtClean="0"/>
              <a:t>Clique no ícone para adicionar uma imagem</a:t>
            </a:r>
            <a:endParaRPr/>
          </a:p>
        </p:txBody>
      </p:sp>
      <p:sp>
        <p:nvSpPr>
          <p:cNvPr id="30" name="Rectangle 7"/>
          <p:cNvSpPr>
            <a:spLocks noGrp="1"/>
          </p:cNvSpPr>
          <p:nvPr>
            <p:ph type="pic" sz="quarter" idx="30"/>
          </p:nvPr>
        </p:nvSpPr>
        <p:spPr>
          <a:xfrm>
            <a:off x="4718374" y="228600"/>
            <a:ext cx="3962400" cy="2743200"/>
          </a:xfrm>
          <a:prstGeom prst="rect">
            <a:avLst/>
          </a:prstGeom>
          <a:noFill/>
          <a:ln w="38100" cap="sq" cmpd="sng" algn="ctr">
            <a:solidFill>
              <a:schemeClr val="tx1"/>
            </a:solidFill>
            <a:prstDash val="solid"/>
            <a:miter lim="800000"/>
          </a:ln>
          <a:effectLst>
            <a:outerShdw blurRad="50800" dist="50800" dir="2700000" algn="tl" rotWithShape="0">
              <a:srgbClr val="000000">
                <a:alpha val="5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>
            <a:normAutofit/>
          </a:bodyPr>
          <a:lstStyle>
            <a:lvl1pPr marL="0" marR="0" indent="1588" algn="ctr" rtl="0" eaLnBrk="1" latinLnBrk="0" hangingPunct="1">
              <a:spcBef>
                <a:spcPct val="20000"/>
              </a:spcBef>
              <a:buFontTx/>
              <a:buNone/>
              <a:defRPr kumimoji="0" lang="pt-BR" sz="2400" i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0" marR="0" indent="0" algn="ctr" eaLnBrk="1" latinLnBrk="0" hangingPunct="1"/>
            <a:r>
              <a:rPr lang="pt-BR" smtClean="0"/>
              <a:t>Clique no ícone para adicionar uma imagem</a:t>
            </a:r>
            <a:endParaRPr/>
          </a:p>
        </p:txBody>
      </p:sp>
      <p:sp>
        <p:nvSpPr>
          <p:cNvPr id="22" name="Rectangle 7"/>
          <p:cNvSpPr>
            <a:spLocks noGrp="1"/>
          </p:cNvSpPr>
          <p:nvPr>
            <p:ph type="pic" sz="quarter" idx="27"/>
          </p:nvPr>
        </p:nvSpPr>
        <p:spPr>
          <a:xfrm>
            <a:off x="3293434" y="3124200"/>
            <a:ext cx="2606040" cy="3276600"/>
          </a:xfrm>
          <a:prstGeom prst="rect">
            <a:avLst/>
          </a:prstGeom>
          <a:noFill/>
          <a:ln w="38100" cap="sq" cmpd="sng" algn="ctr">
            <a:solidFill>
              <a:schemeClr val="tx1"/>
            </a:solidFill>
            <a:prstDash val="solid"/>
            <a:miter lim="800000"/>
          </a:ln>
          <a:effectLst>
            <a:outerShdw blurRad="50800" dist="50800" dir="2700000" algn="tl" rotWithShape="0">
              <a:srgbClr val="000000">
                <a:alpha val="5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>
            <a:normAutofit/>
          </a:bodyPr>
          <a:lstStyle>
            <a:lvl1pPr marL="0" marR="0" indent="1588" algn="ctr" rtl="0" eaLnBrk="1" latinLnBrk="0" hangingPunct="1">
              <a:spcBef>
                <a:spcPct val="20000"/>
              </a:spcBef>
              <a:buFontTx/>
              <a:buNone/>
              <a:defRPr kumimoji="0" lang="pt-BR" sz="2400" i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0" marR="0" indent="0" algn="ctr" eaLnBrk="1" latinLnBrk="0" hangingPunct="1"/>
            <a:r>
              <a:rPr lang="pt-BR" smtClean="0"/>
              <a:t>Clique no ícone para adicionar uma imagem</a:t>
            </a:r>
            <a:endParaRPr/>
          </a:p>
        </p:txBody>
      </p:sp>
      <p:sp>
        <p:nvSpPr>
          <p:cNvPr id="31" name="Rectangle 7"/>
          <p:cNvSpPr>
            <a:spLocks noGrp="1"/>
          </p:cNvSpPr>
          <p:nvPr>
            <p:ph type="pic" sz="quarter" idx="28"/>
          </p:nvPr>
        </p:nvSpPr>
        <p:spPr>
          <a:xfrm>
            <a:off x="6074734" y="3124200"/>
            <a:ext cx="2606040" cy="3276600"/>
          </a:xfrm>
          <a:prstGeom prst="rect">
            <a:avLst/>
          </a:prstGeom>
          <a:noFill/>
          <a:ln w="38100" cap="sq" cmpd="sng" algn="ctr">
            <a:solidFill>
              <a:schemeClr val="tx1"/>
            </a:solidFill>
            <a:prstDash val="solid"/>
            <a:miter lim="800000"/>
          </a:ln>
          <a:effectLst>
            <a:outerShdw blurRad="50800" dist="50800" dir="2700000" algn="tl" rotWithShape="0">
              <a:srgbClr val="000000">
                <a:alpha val="5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>
            <a:normAutofit/>
          </a:bodyPr>
          <a:lstStyle>
            <a:lvl1pPr marL="0" marR="0" indent="1588" algn="ctr" rtl="0" eaLnBrk="1" latinLnBrk="0" hangingPunct="1">
              <a:spcBef>
                <a:spcPct val="20000"/>
              </a:spcBef>
              <a:buFontTx/>
              <a:buNone/>
              <a:defRPr kumimoji="0" lang="pt-BR" sz="2400" i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0" marR="0" indent="0" algn="ctr" eaLnBrk="1" latinLnBrk="0" hangingPunct="1"/>
            <a:r>
              <a:rPr lang="pt-BR" smtClean="0"/>
              <a:t>Clique no ícone para adicionar uma imagem</a:t>
            </a:r>
            <a:endParaRPr/>
          </a:p>
        </p:txBody>
      </p:sp>
      <p:sp>
        <p:nvSpPr>
          <p:cNvPr id="7" name="Rectangle 6"/>
          <p:cNvSpPr>
            <a:spLocks noGrp="1"/>
          </p:cNvSpPr>
          <p:nvPr>
            <p:ph type="dt" sz="half" idx="31"/>
          </p:nvPr>
        </p:nvSpPr>
        <p:spPr/>
        <p:txBody>
          <a:bodyPr/>
          <a:lstStyle>
            <a:extLst/>
          </a:lstStyle>
          <a:p>
            <a:fld id="{F30C84A2-23CF-44F5-B813-5187ED5C7D1C}" type="datetimeFigureOut">
              <a:rPr kumimoji="0" lang="pt-BR" sz="1200">
                <a:solidFill>
                  <a:schemeClr val="tx2"/>
                </a:solidFill>
              </a:rPr>
              <a:pPr/>
              <a:t>01/11/2013</a:t>
            </a:fld>
            <a:endParaRPr kumimoji="0" lang="pt-BR"/>
          </a:p>
        </p:txBody>
      </p:sp>
      <p:sp>
        <p:nvSpPr>
          <p:cNvPr id="8" name="Rectangle 7"/>
          <p:cNvSpPr>
            <a:spLocks noGrp="1"/>
          </p:cNvSpPr>
          <p:nvPr>
            <p:ph type="sldNum" sz="quarter" idx="32"/>
          </p:nvPr>
        </p:nvSpPr>
        <p:spPr/>
        <p:txBody>
          <a:bodyPr/>
          <a:lstStyle>
            <a:extLst/>
          </a:lstStyle>
          <a:p>
            <a:pPr algn="r"/>
            <a:fld id="{F99EC173-99AE-4773-AB25-02E469A13EAE}" type="slidenum">
              <a:rPr kumimoji="0" lang="pt-BR" sz="1200">
                <a:solidFill>
                  <a:schemeClr val="tx2"/>
                </a:solidFill>
              </a:rPr>
              <a:pPr algn="r"/>
              <a:t>‹nº›</a:t>
            </a:fld>
            <a:endParaRPr kumimoji="0" lang="pt-BR"/>
          </a:p>
        </p:txBody>
      </p:sp>
      <p:sp>
        <p:nvSpPr>
          <p:cNvPr id="9" name="Rectangle 8"/>
          <p:cNvSpPr>
            <a:spLocks noGrp="1"/>
          </p:cNvSpPr>
          <p:nvPr>
            <p:ph type="ftr" sz="quarter" idx="33"/>
          </p:nvPr>
        </p:nvSpPr>
        <p:spPr/>
        <p:txBody>
          <a:bodyPr/>
          <a:lstStyle>
            <a:extLst/>
          </a:lstStyle>
          <a:p>
            <a:endParaRPr kumimoji="0" lang="pt-BR"/>
          </a:p>
        </p:txBody>
      </p:sp>
    </p:spTree>
  </p:cSld>
  <p:clrMapOvr>
    <a:masterClrMapping/>
  </p:clrMapOvr>
  <p:transition>
    <p:fade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adra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W¥ل云玗İαЂôÁûÂÚ丫:Pïçtúrê Plå¢éhõlðér 表¥鷗字㌍ 表_W 3"/>
          <p:cNvSpPr>
            <a:spLocks noGrp="1" noChangeAspect="1"/>
          </p:cNvSpPr>
          <p:nvPr>
            <p:ph type="pic" sz="quarter" idx="10"/>
          </p:nvPr>
        </p:nvSpPr>
        <p:spPr>
          <a:xfrm>
            <a:off x="3050273" y="1600200"/>
            <a:ext cx="3198127" cy="3200400"/>
          </a:xfrm>
          <a:noFill/>
          <a:ln w="38100" cap="sq" cmpd="sng" algn="ctr">
            <a:solidFill>
              <a:schemeClr val="tx1"/>
            </a:solidFill>
            <a:prstDash val="solid"/>
            <a:miter lim="800000"/>
          </a:ln>
          <a:effectLst>
            <a:outerShdw blurRad="50800" dist="50800" dir="2700000" algn="tl" rotWithShape="0">
              <a:srgbClr val="000000">
                <a:alpha val="5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>
            <a:normAutofit/>
          </a:bodyPr>
          <a:lstStyle>
            <a:lvl1pPr marL="0" marR="0" indent="1588" algn="ctr" rtl="0" eaLnBrk="1" latinLnBrk="0" hangingPunct="1">
              <a:spcBef>
                <a:spcPct val="20000"/>
              </a:spcBef>
              <a:buFontTx/>
              <a:buNone/>
              <a:defRPr kumimoji="0" lang="pt-BR" sz="2400" i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0" marR="0" indent="1588" algn="ctr" eaLnBrk="1" latinLnBrk="0" hangingPunct="1"/>
            <a:r>
              <a:rPr lang="pt-BR" smtClean="0"/>
              <a:t>Clique no ícone para adicionar uma imagem</a:t>
            </a:r>
            <a:endParaRPr/>
          </a:p>
        </p:txBody>
      </p:sp>
      <p:sp>
        <p:nvSpPr>
          <p:cNvPr id="7" name="W¥ل云玗İαЂÕØÚáÛ丫:Téxt Plàçèhòlðêr 表¥鷗字㌍_W 6"/>
          <p:cNvSpPr>
            <a:spLocks noGrp="1"/>
          </p:cNvSpPr>
          <p:nvPr>
            <p:ph type="body" sz="quarter" idx="15" hasCustomPrompt="1"/>
          </p:nvPr>
        </p:nvSpPr>
        <p:spPr>
          <a:xfrm>
            <a:off x="3048000" y="4876800"/>
            <a:ext cx="3200400" cy="1295400"/>
          </a:xfrm>
        </p:spPr>
        <p:txBody>
          <a:bodyPr tIns="91440" rIns="9144" bIns="91440" anchor="t"/>
          <a:lstStyle>
            <a:lvl1pPr marL="0" marR="0" indent="0" algn="l" eaLnBrk="1" latinLnBrk="0" hangingPunct="1">
              <a:buFontTx/>
              <a:buNone/>
              <a:defRPr kumimoji="0" lang="pt-BR" sz="1800" i="0"/>
            </a:lvl1pPr>
            <a:extLst/>
          </a:lstStyle>
          <a:p>
            <a:pPr lvl="0"/>
            <a:r>
              <a:rPr kumimoji="0" lang="pt-BR"/>
              <a:t>Clique para adicionar uma legenda</a:t>
            </a:r>
          </a:p>
        </p:txBody>
      </p:sp>
      <p:sp>
        <p:nvSpPr>
          <p:cNvPr id="5" name="Rectangle 4"/>
          <p:cNvSpPr>
            <a:spLocks noGrp="1"/>
          </p:cNvSpPr>
          <p:nvPr>
            <p:ph type="dt" sz="half" idx="16"/>
          </p:nvPr>
        </p:nvSpPr>
        <p:spPr/>
        <p:txBody>
          <a:bodyPr/>
          <a:lstStyle>
            <a:extLst/>
          </a:lstStyle>
          <a:p>
            <a:fld id="{F30C84A2-23CF-44F5-B813-5187ED5C7D1C}" type="datetimeFigureOut">
              <a:rPr kumimoji="0" lang="pt-BR" sz="1200">
                <a:solidFill>
                  <a:schemeClr val="tx2"/>
                </a:solidFill>
              </a:rPr>
              <a:pPr/>
              <a:t>01/11/2013</a:t>
            </a:fld>
            <a:endParaRPr kumimoji="0" lang="pt-BR"/>
          </a:p>
        </p:txBody>
      </p:sp>
      <p:sp>
        <p:nvSpPr>
          <p:cNvPr id="6" name="Rectangle 5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extLst/>
          </a:lstStyle>
          <a:p>
            <a:pPr algn="r"/>
            <a:fld id="{F99EC173-99AE-4773-AB25-02E469A13EAE}" type="slidenum">
              <a:rPr kumimoji="0" lang="pt-BR" sz="1200">
                <a:solidFill>
                  <a:schemeClr val="tx2"/>
                </a:solidFill>
              </a:rPr>
              <a:pPr algn="r"/>
              <a:t>‹nº›</a:t>
            </a:fld>
            <a:endParaRPr kumimoji="0" lang="pt-BR"/>
          </a:p>
        </p:txBody>
      </p:sp>
      <p:sp>
        <p:nvSpPr>
          <p:cNvPr id="8" name="Rectangle 7"/>
          <p:cNvSpPr>
            <a:spLocks noGrp="1"/>
          </p:cNvSpPr>
          <p:nvPr>
            <p:ph type="ftr" sz="quarter" idx="18"/>
          </p:nvPr>
        </p:nvSpPr>
        <p:spPr/>
        <p:txBody>
          <a:bodyPr/>
          <a:lstStyle>
            <a:extLst/>
          </a:lstStyle>
          <a:p>
            <a:endParaRPr kumimoji="0" lang="pt-BR"/>
          </a:p>
        </p:txBody>
      </p:sp>
    </p:spTree>
  </p:cSld>
  <p:clrMapOvr>
    <a:masterClrMapping/>
  </p:clrMapOvr>
  <p:transition>
    <p:fade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Superior Quadra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W¥ل云玗İαЂôÁûÂÚ丫:Pïçtúrê Plå¢éhõlðér 表¥鷗字㌍ 表_W 3"/>
          <p:cNvSpPr>
            <a:spLocks noGrp="1" noChangeAspect="1"/>
          </p:cNvSpPr>
          <p:nvPr>
            <p:ph type="pic" sz="quarter" idx="10"/>
          </p:nvPr>
        </p:nvSpPr>
        <p:spPr>
          <a:xfrm>
            <a:off x="4955273" y="1371600"/>
            <a:ext cx="3198127" cy="3200400"/>
          </a:xfrm>
          <a:noFill/>
          <a:ln w="38100" cap="sq" cmpd="sng" algn="ctr">
            <a:solidFill>
              <a:schemeClr val="tx1"/>
            </a:solidFill>
            <a:prstDash val="solid"/>
            <a:miter lim="800000"/>
          </a:ln>
          <a:effectLst>
            <a:outerShdw blurRad="50800" dist="50800" dir="2700000" algn="tl" rotWithShape="0">
              <a:srgbClr val="000000">
                <a:alpha val="5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>
            <a:normAutofit/>
          </a:bodyPr>
          <a:lstStyle>
            <a:lvl1pPr marL="0" marR="0" indent="1588" algn="ctr" rtl="0" eaLnBrk="1" latinLnBrk="0" hangingPunct="1">
              <a:spcBef>
                <a:spcPct val="20000"/>
              </a:spcBef>
              <a:buFontTx/>
              <a:buNone/>
              <a:defRPr kumimoji="0" lang="pt-BR" sz="2400" i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0" marR="0" indent="1588" algn="ctr" eaLnBrk="1" latinLnBrk="0" hangingPunct="1"/>
            <a:r>
              <a:rPr lang="pt-BR" smtClean="0"/>
              <a:t>Clique no ícone para adicionar uma imagem</a:t>
            </a:r>
            <a:endParaRPr/>
          </a:p>
        </p:txBody>
      </p:sp>
      <p:sp>
        <p:nvSpPr>
          <p:cNvPr id="6" name="W¥ل云玗İαЂôÁûÂÚ丫:Pïçtúrê Plå¢éhõlðér 表¥鷗字㌍ 表_W 5"/>
          <p:cNvSpPr>
            <a:spLocks noGrp="1" noChangeAspect="1"/>
          </p:cNvSpPr>
          <p:nvPr>
            <p:ph type="pic" sz="quarter" idx="14"/>
          </p:nvPr>
        </p:nvSpPr>
        <p:spPr>
          <a:xfrm>
            <a:off x="1143000" y="1371600"/>
            <a:ext cx="3198127" cy="3200400"/>
          </a:xfrm>
          <a:noFill/>
          <a:ln w="38100" cap="sq" cmpd="sng" algn="ctr">
            <a:solidFill>
              <a:schemeClr val="tx1"/>
            </a:solidFill>
            <a:prstDash val="solid"/>
            <a:miter lim="800000"/>
          </a:ln>
          <a:effectLst>
            <a:outerShdw blurRad="50800" dist="50800" dir="2700000" algn="tl" rotWithShape="0">
              <a:srgbClr val="000000">
                <a:alpha val="5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>
            <a:normAutofit/>
          </a:bodyPr>
          <a:lstStyle>
            <a:lvl1pPr marL="0" marR="0" indent="1588" algn="ctr" rtl="0" eaLnBrk="1" latinLnBrk="0" hangingPunct="1">
              <a:spcBef>
                <a:spcPct val="20000"/>
              </a:spcBef>
              <a:buFontTx/>
              <a:buNone/>
              <a:defRPr kumimoji="0" lang="pt-BR" sz="2400" i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0" marR="0" indent="1588" algn="ctr" eaLnBrk="1" latinLnBrk="0" hangingPunct="1"/>
            <a:r>
              <a:rPr lang="pt-BR" smtClean="0"/>
              <a:t>Clique no ícone para adicionar uma imagem</a:t>
            </a:r>
            <a:endParaRPr/>
          </a:p>
        </p:txBody>
      </p:sp>
      <p:sp>
        <p:nvSpPr>
          <p:cNvPr id="7" name="W¥ل云玗İαЂÕØÚáÛ丫:Téxt Plàçèhòlðêr 表¥鷗字㌍_W 6"/>
          <p:cNvSpPr>
            <a:spLocks noGrp="1"/>
          </p:cNvSpPr>
          <p:nvPr>
            <p:ph type="body" sz="quarter" idx="15" hasCustomPrompt="1"/>
          </p:nvPr>
        </p:nvSpPr>
        <p:spPr>
          <a:xfrm>
            <a:off x="4953000" y="4648200"/>
            <a:ext cx="3200400" cy="1295400"/>
          </a:xfrm>
        </p:spPr>
        <p:txBody>
          <a:bodyPr tIns="91440" rIns="9144" bIns="91440" anchor="t"/>
          <a:lstStyle>
            <a:lvl1pPr marL="0" marR="0" indent="0" algn="l" eaLnBrk="1" latinLnBrk="0" hangingPunct="1">
              <a:buFontTx/>
              <a:buNone/>
              <a:defRPr kumimoji="0" lang="pt-BR" sz="1800" i="0"/>
            </a:lvl1pPr>
            <a:extLst/>
          </a:lstStyle>
          <a:p>
            <a:pPr lvl="0"/>
            <a:r>
              <a:rPr kumimoji="0" lang="pt-BR"/>
              <a:t>Clique para adicionar uma legenda</a:t>
            </a:r>
          </a:p>
        </p:txBody>
      </p:sp>
      <p:sp>
        <p:nvSpPr>
          <p:cNvPr id="8" name="W¥ل云玗İαЂÕØÚáÛ丫:Téxt Plàçèhòlðêr 表¥鷗字㌍_W 7"/>
          <p:cNvSpPr>
            <a:spLocks noGrp="1"/>
          </p:cNvSpPr>
          <p:nvPr>
            <p:ph type="body" sz="quarter" idx="16" hasCustomPrompt="1"/>
          </p:nvPr>
        </p:nvSpPr>
        <p:spPr>
          <a:xfrm>
            <a:off x="1143000" y="4648200"/>
            <a:ext cx="3200400" cy="1295400"/>
          </a:xfrm>
        </p:spPr>
        <p:txBody>
          <a:bodyPr tIns="91440" rIns="9144" bIns="91440" anchor="t"/>
          <a:lstStyle>
            <a:lvl1pPr marL="0" marR="0" indent="0" algn="l" eaLnBrk="1" latinLnBrk="0" hangingPunct="1">
              <a:buFontTx/>
              <a:buNone/>
              <a:defRPr kumimoji="0" lang="pt-BR" sz="1800" i="0"/>
            </a:lvl1pPr>
            <a:extLst/>
          </a:lstStyle>
          <a:p>
            <a:pPr lvl="0"/>
            <a:r>
              <a:rPr kumimoji="0" lang="pt-BR"/>
              <a:t>Clique para adicionar uma legenda</a:t>
            </a:r>
          </a:p>
        </p:txBody>
      </p:sp>
      <p:sp>
        <p:nvSpPr>
          <p:cNvPr id="9" name="Rectangle 8"/>
          <p:cNvSpPr>
            <a:spLocks noGrp="1"/>
          </p:cNvSpPr>
          <p:nvPr>
            <p:ph type="dt" sz="half" idx="17"/>
          </p:nvPr>
        </p:nvSpPr>
        <p:spPr/>
        <p:txBody>
          <a:bodyPr/>
          <a:lstStyle>
            <a:extLst/>
          </a:lstStyle>
          <a:p>
            <a:fld id="{F30C84A2-23CF-44F5-B813-5187ED5C7D1C}" type="datetimeFigureOut">
              <a:rPr kumimoji="0" lang="pt-BR" sz="1200">
                <a:solidFill>
                  <a:schemeClr val="tx2"/>
                </a:solidFill>
              </a:rPr>
              <a:pPr/>
              <a:t>01/11/2013</a:t>
            </a:fld>
            <a:endParaRPr kumimoji="0" lang="pt-BR"/>
          </a:p>
        </p:txBody>
      </p:sp>
      <p:sp>
        <p:nvSpPr>
          <p:cNvPr id="10" name="Rectangle 9"/>
          <p:cNvSpPr>
            <a:spLocks noGrp="1"/>
          </p:cNvSpPr>
          <p:nvPr>
            <p:ph type="sldNum" sz="quarter" idx="18"/>
          </p:nvPr>
        </p:nvSpPr>
        <p:spPr/>
        <p:txBody>
          <a:bodyPr/>
          <a:lstStyle>
            <a:extLst/>
          </a:lstStyle>
          <a:p>
            <a:pPr algn="r"/>
            <a:fld id="{F99EC173-99AE-4773-AB25-02E469A13EAE}" type="slidenum">
              <a:rPr kumimoji="0" lang="pt-BR" sz="1200">
                <a:solidFill>
                  <a:schemeClr val="tx2"/>
                </a:solidFill>
              </a:rPr>
              <a:pPr algn="r"/>
              <a:t>‹nº›</a:t>
            </a:fld>
            <a:endParaRPr kumimoji="0" lang="pt-BR"/>
          </a:p>
        </p:txBody>
      </p:sp>
      <p:sp>
        <p:nvSpPr>
          <p:cNvPr id="11" name="Rectangle 10"/>
          <p:cNvSpPr>
            <a:spLocks noGrp="1"/>
          </p:cNvSpPr>
          <p:nvPr>
            <p:ph type="ftr" sz="quarter" idx="19"/>
          </p:nvPr>
        </p:nvSpPr>
        <p:spPr/>
        <p:txBody>
          <a:bodyPr/>
          <a:lstStyle>
            <a:extLst/>
          </a:lstStyle>
          <a:p>
            <a:endParaRPr kumimoji="0" lang="pt-BR"/>
          </a:p>
        </p:txBody>
      </p:sp>
    </p:spTree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Pais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9"/>
          <p:cNvSpPr>
            <a:spLocks noGrp="1" noChangeAspect="1"/>
          </p:cNvSpPr>
          <p:nvPr>
            <p:ph type="pic" sz="quarter" idx="10"/>
          </p:nvPr>
        </p:nvSpPr>
        <p:spPr>
          <a:xfrm>
            <a:off x="914400" y="294590"/>
            <a:ext cx="7467600" cy="5600700"/>
          </a:xfrm>
          <a:noFill/>
          <a:ln w="38100" cap="sq" cmpd="sng" algn="ctr">
            <a:solidFill>
              <a:schemeClr val="tx1"/>
            </a:solidFill>
            <a:prstDash val="solid"/>
            <a:miter lim="800000"/>
          </a:ln>
          <a:effectLst>
            <a:outerShdw blurRad="50800" dist="50800" dir="2700000" algn="tl" rotWithShape="0">
              <a:srgbClr val="000000">
                <a:alpha val="5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marL="0" marR="0" indent="1588" algn="ctr" rtl="0" eaLnBrk="1" latinLnBrk="0" hangingPunct="1">
              <a:spcBef>
                <a:spcPct val="20000"/>
              </a:spcBef>
              <a:buFontTx/>
              <a:buNone/>
              <a:defRPr kumimoji="0" lang="pt-BR" i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0" marR="0" indent="1588" algn="ctr" eaLnBrk="1" latinLnBrk="0" hangingPunct="1"/>
            <a:r>
              <a:rPr lang="pt-BR" smtClean="0"/>
              <a:t>Clique no ícone para adicionar uma imagem</a:t>
            </a:r>
            <a:endParaRPr/>
          </a:p>
        </p:txBody>
      </p:sp>
      <p:sp>
        <p:nvSpPr>
          <p:cNvPr id="7" name="Rectangle 5"/>
          <p:cNvSpPr>
            <a:spLocks noGrp="1"/>
          </p:cNvSpPr>
          <p:nvPr>
            <p:ph type="body" sz="quarter" idx="11" hasCustomPrompt="1"/>
          </p:nvPr>
        </p:nvSpPr>
        <p:spPr>
          <a:xfrm>
            <a:off x="914400" y="6019800"/>
            <a:ext cx="7467600" cy="381000"/>
          </a:xfrm>
        </p:spPr>
        <p:txBody>
          <a:bodyPr rIns="9144" anchor="t" anchorCtr="0">
            <a:noAutofit/>
          </a:bodyPr>
          <a:lstStyle>
            <a:lvl1pPr marL="0" marR="0" indent="0" algn="l" rtl="0" eaLnBrk="1" latinLnBrk="0" hangingPunct="1">
              <a:spcBef>
                <a:spcPct val="20000"/>
              </a:spcBef>
              <a:buFontTx/>
              <a:buNone/>
              <a:defRPr kumimoji="0" lang="pt-BR" sz="1800" i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lvl="0"/>
            <a:r>
              <a:rPr kumimoji="0" lang="pt-BR"/>
              <a:t>Clique para adicionar uma legenda</a:t>
            </a:r>
          </a:p>
        </p:txBody>
      </p:sp>
      <p:sp>
        <p:nvSpPr>
          <p:cNvPr id="4" name="Rectangle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extLst/>
          </a:lstStyle>
          <a:p>
            <a:fld id="{F30C84A2-23CF-44F5-B813-5187ED5C7D1C}" type="datetimeFigureOut">
              <a:rPr kumimoji="0" lang="pt-BR" sz="1200">
                <a:solidFill>
                  <a:schemeClr val="tx2"/>
                </a:solidFill>
              </a:rPr>
              <a:pPr/>
              <a:t>01/11/2013</a:t>
            </a:fld>
            <a:endParaRPr kumimoji="0" lang="pt-BR"/>
          </a:p>
        </p:txBody>
      </p:sp>
      <p:sp>
        <p:nvSpPr>
          <p:cNvPr id="6" name="Rectangle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>
            <a:extLst/>
          </a:lstStyle>
          <a:p>
            <a:pPr algn="r"/>
            <a:fld id="{F99EC173-99AE-4773-AB25-02E469A13EAE}" type="slidenum">
              <a:rPr kumimoji="0" lang="pt-BR" sz="1200">
                <a:solidFill>
                  <a:schemeClr val="tx2"/>
                </a:solidFill>
              </a:rPr>
              <a:pPr algn="r"/>
              <a:t>‹nº›</a:t>
            </a:fld>
            <a:endParaRPr kumimoji="0" lang="pt-BR"/>
          </a:p>
        </p:txBody>
      </p:sp>
      <p:sp>
        <p:nvSpPr>
          <p:cNvPr id="8" name="Rectangle 7"/>
          <p:cNvSpPr>
            <a:spLocks noGrp="1"/>
          </p:cNvSpPr>
          <p:nvPr>
            <p:ph type="ftr" sz="quarter" idx="14"/>
          </p:nvPr>
        </p:nvSpPr>
        <p:spPr/>
        <p:txBody>
          <a:bodyPr/>
          <a:lstStyle>
            <a:extLst/>
          </a:lstStyle>
          <a:p>
            <a:endParaRPr kumimoji="0" lang="pt-BR"/>
          </a:p>
        </p:txBody>
      </p:sp>
    </p:spTree>
  </p:cSld>
  <p:clrMapOvr>
    <a:masterClrMapping/>
  </p:clrMapOvr>
  <p:transition>
    <p:fade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W¥ل云玗İαЂôÁûÂÚ丫:Pïçtúrê Plå¢éhõlðér 表¥鷗字㌍ 表_W 2"/>
          <p:cNvSpPr>
            <a:spLocks noGrp="1"/>
          </p:cNvSpPr>
          <p:nvPr>
            <p:ph type="pic" sz="quarter" idx="30"/>
          </p:nvPr>
        </p:nvSpPr>
        <p:spPr>
          <a:xfrm>
            <a:off x="457200" y="2057400"/>
            <a:ext cx="8229600" cy="2743200"/>
          </a:xfrm>
          <a:prstGeom prst="rect">
            <a:avLst/>
          </a:prstGeom>
          <a:noFill/>
          <a:ln w="38100" cap="sq" cmpd="sng" algn="ctr">
            <a:solidFill>
              <a:schemeClr val="tx1"/>
            </a:solidFill>
            <a:prstDash val="solid"/>
            <a:miter lim="800000"/>
          </a:ln>
          <a:effectLst>
            <a:outerShdw blurRad="50800" dist="50800" dir="2700000" algn="tl" rotWithShape="0">
              <a:srgbClr val="000000">
                <a:alpha val="5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>
            <a:normAutofit/>
          </a:bodyPr>
          <a:lstStyle>
            <a:lvl1pPr marL="0" marR="0" indent="1588" algn="ctr" rtl="0" eaLnBrk="1" latinLnBrk="0" hangingPunct="1">
              <a:spcBef>
                <a:spcPct val="20000"/>
              </a:spcBef>
              <a:buFontTx/>
              <a:buNone/>
              <a:defRPr kumimoji="0" lang="pt-BR" sz="2400" i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0" marR="0" indent="0" algn="ctr" eaLnBrk="1" latinLnBrk="0" hangingPunct="1"/>
            <a:r>
              <a:rPr lang="pt-BR" smtClean="0"/>
              <a:t>Clique no ícone para adicionar uma imagem</a:t>
            </a:r>
            <a:endParaRPr/>
          </a:p>
        </p:txBody>
      </p:sp>
      <p:sp>
        <p:nvSpPr>
          <p:cNvPr id="4" name="W¥ل云玗İαЂÕØÚáÛ丫:Téxt Plàçèhòlðêr 表¥鷗字㌍_W 3"/>
          <p:cNvSpPr>
            <a:spLocks noGrp="1"/>
          </p:cNvSpPr>
          <p:nvPr>
            <p:ph type="body" sz="quarter" idx="12" hasCustomPrompt="1"/>
          </p:nvPr>
        </p:nvSpPr>
        <p:spPr>
          <a:xfrm>
            <a:off x="457200" y="4876800"/>
            <a:ext cx="8229600" cy="1447800"/>
          </a:xfrm>
        </p:spPr>
        <p:txBody>
          <a:bodyPr tIns="91440" rIns="9144" bIns="91440" anchor="t"/>
          <a:lstStyle>
            <a:lvl1pPr marL="0" marR="0" indent="0" algn="l" eaLnBrk="1" latinLnBrk="0" hangingPunct="1">
              <a:buFontTx/>
              <a:buNone/>
              <a:defRPr kumimoji="0" lang="pt-BR" sz="1800" i="0"/>
            </a:lvl1pPr>
            <a:extLst/>
          </a:lstStyle>
          <a:p>
            <a:pPr lvl="0"/>
            <a:r>
              <a:rPr kumimoji="0" lang="pt-BR"/>
              <a:t>Clique para adicionar uma legenda</a:t>
            </a:r>
          </a:p>
        </p:txBody>
      </p:sp>
      <p:sp>
        <p:nvSpPr>
          <p:cNvPr id="5" name="Rectangle 4"/>
          <p:cNvSpPr>
            <a:spLocks noGrp="1"/>
          </p:cNvSpPr>
          <p:nvPr>
            <p:ph type="dt" sz="half" idx="31"/>
          </p:nvPr>
        </p:nvSpPr>
        <p:spPr/>
        <p:txBody>
          <a:bodyPr/>
          <a:lstStyle>
            <a:extLst/>
          </a:lstStyle>
          <a:p>
            <a:fld id="{F30C84A2-23CF-44F5-B813-5187ED5C7D1C}" type="datetimeFigureOut">
              <a:rPr kumimoji="0" lang="pt-BR" sz="1200">
                <a:solidFill>
                  <a:schemeClr val="tx2"/>
                </a:solidFill>
              </a:rPr>
              <a:pPr/>
              <a:t>01/11/2013</a:t>
            </a:fld>
            <a:endParaRPr kumimoji="0" lang="pt-BR"/>
          </a:p>
        </p:txBody>
      </p:sp>
      <p:sp>
        <p:nvSpPr>
          <p:cNvPr id="6" name="Rectangle 5"/>
          <p:cNvSpPr>
            <a:spLocks noGrp="1"/>
          </p:cNvSpPr>
          <p:nvPr>
            <p:ph type="sldNum" sz="quarter" idx="32"/>
          </p:nvPr>
        </p:nvSpPr>
        <p:spPr/>
        <p:txBody>
          <a:bodyPr/>
          <a:lstStyle>
            <a:extLst/>
          </a:lstStyle>
          <a:p>
            <a:pPr algn="r"/>
            <a:fld id="{F99EC173-99AE-4773-AB25-02E469A13EAE}" type="slidenum">
              <a:rPr kumimoji="0" lang="pt-BR" sz="1200">
                <a:solidFill>
                  <a:schemeClr val="tx2"/>
                </a:solidFill>
              </a:rPr>
              <a:pPr algn="r"/>
              <a:t>‹nº›</a:t>
            </a:fld>
            <a:endParaRPr kumimoji="0" lang="pt-BR"/>
          </a:p>
        </p:txBody>
      </p:sp>
      <p:sp>
        <p:nvSpPr>
          <p:cNvPr id="7" name="Rectangle 6"/>
          <p:cNvSpPr>
            <a:spLocks noGrp="1"/>
          </p:cNvSpPr>
          <p:nvPr>
            <p:ph type="ftr" sz="quarter" idx="33"/>
          </p:nvPr>
        </p:nvSpPr>
        <p:spPr/>
        <p:txBody>
          <a:bodyPr/>
          <a:lstStyle>
            <a:extLst/>
          </a:lstStyle>
          <a:p>
            <a:endParaRPr kumimoji="0" lang="pt-BR"/>
          </a:p>
        </p:txBody>
      </p:sp>
    </p:spTree>
  </p:cSld>
  <p:clrMapOvr>
    <a:masterClrMapping/>
  </p:clrMapOvr>
  <p:transition>
    <p:fade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3"/>
          <p:cNvSpPr>
            <a:spLocks noGrp="1"/>
          </p:cNvSpPr>
          <p:nvPr>
            <p:ph type="title"/>
          </p:nvPr>
        </p:nvSpPr>
        <p:spPr/>
        <p:txBody>
          <a:bodyPr anchor="ctr"/>
          <a:lstStyle>
            <a:extLst/>
          </a:lstStyle>
          <a:p>
            <a:pPr eaLnBrk="1" latinLnBrk="0" hangingPunct="1"/>
            <a:r>
              <a:rPr lang="pt-BR" smtClean="0"/>
              <a:t>Clique para editar o título mestre</a:t>
            </a:r>
            <a:endParaRPr/>
          </a:p>
        </p:txBody>
      </p:sp>
      <p:sp>
        <p:nvSpPr>
          <p:cNvPr id="14" name="Rectangle 6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/>
          </a:p>
        </p:txBody>
      </p:sp>
      <p:sp>
        <p:nvSpPr>
          <p:cNvPr id="2" name="Rectangle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CB2EC6F-6501-4E04-BD6C-A8A6CABB2C5B}" type="datetimeFigureOut">
              <a:pPr/>
              <a:t>01/11/2013</a:t>
            </a:fld>
            <a:endParaRPr kumimoji="0" lang="pt-BR"/>
          </a:p>
        </p:txBody>
      </p:sp>
      <p:sp>
        <p:nvSpPr>
          <p:cNvPr id="27" name="Rectangle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pt-BR"/>
          </a:p>
        </p:txBody>
      </p:sp>
      <p:sp>
        <p:nvSpPr>
          <p:cNvPr id="24" name="Rectangle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63B0023-0CED-47F7-85AE-654F0B232C29}" type="slidenum">
              <a:pPr/>
              <a:t>‹nº›</a:t>
            </a:fld>
            <a:endParaRPr kumimoji="0" lang="pt-BR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2416" y="2514601"/>
            <a:ext cx="6600451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2416" y="4777380"/>
            <a:ext cx="6600451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0C84A2-23CF-44F5-B813-5187ED5C7D1C}" type="datetimeFigureOut">
              <a:rPr kumimoji="0" lang="pt-BR" sz="1200" smtClean="0">
                <a:solidFill>
                  <a:schemeClr val="tx2"/>
                </a:solidFill>
              </a:rPr>
              <a:pPr/>
              <a:t>01/11/2013</a:t>
            </a:fld>
            <a:endParaRPr kumimoji="0" lang="pt-BR" sz="1200">
              <a:solidFill>
                <a:schemeClr val="tx2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/>
            <a:endParaRPr kumimoji="0" lang="pt-BR" sz="1200">
              <a:solidFill>
                <a:schemeClr val="tx2"/>
              </a:solidFill>
            </a:endParaRPr>
          </a:p>
        </p:txBody>
      </p:sp>
      <p:sp>
        <p:nvSpPr>
          <p:cNvPr id="9" name="Freeform 8"/>
          <p:cNvSpPr/>
          <p:nvPr/>
        </p:nvSpPr>
        <p:spPr bwMode="auto">
          <a:xfrm>
            <a:off x="-31719" y="4321158"/>
            <a:ext cx="1395473" cy="781781"/>
          </a:xfrm>
          <a:custGeom>
            <a:avLst/>
            <a:gdLst/>
            <a:ahLst/>
            <a:cxnLst/>
            <a:rect l="l" t="t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23334" y="4529541"/>
            <a:ext cx="584978" cy="365125"/>
          </a:xfrm>
        </p:spPr>
        <p:txBody>
          <a:bodyPr/>
          <a:lstStyle/>
          <a:p>
            <a:pPr algn="r"/>
            <a:fld id="{F99EC173-99AE-4773-AB25-02E469A13EAE}" type="slidenum">
              <a:rPr kumimoji="0" lang="pt-BR" sz="1200" smtClean="0">
                <a:solidFill>
                  <a:schemeClr val="tx2"/>
                </a:solidFill>
              </a:rPr>
              <a:pPr algn="r"/>
              <a:t>‹nº›</a:t>
            </a:fld>
            <a:endParaRPr kumimoji="0" lang="pt-BR" sz="120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1534251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1280890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2133600"/>
            <a:ext cx="6591985" cy="3777622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0C84A2-23CF-44F5-B813-5187ED5C7D1C}" type="datetimeFigureOut">
              <a:rPr kumimoji="0" lang="pt-BR" sz="1200" smtClean="0">
                <a:solidFill>
                  <a:schemeClr val="tx2"/>
                </a:solidFill>
              </a:rPr>
              <a:pPr/>
              <a:t>01/11/2013</a:t>
            </a:fld>
            <a:endParaRPr kumimoji="0" lang="pt-BR" sz="1200">
              <a:solidFill>
                <a:schemeClr val="tx2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/>
            <a:endParaRPr kumimoji="0" lang="pt-BR" sz="1200">
              <a:solidFill>
                <a:schemeClr val="tx2"/>
              </a:solidFill>
            </a:endParaRPr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F99EC173-99AE-4773-AB25-02E469A13EAE}" type="slidenum">
              <a:rPr kumimoji="0" lang="pt-BR" sz="1200" smtClean="0">
                <a:solidFill>
                  <a:schemeClr val="tx2"/>
                </a:solidFill>
              </a:rPr>
              <a:pPr algn="r"/>
              <a:t>‹nº›</a:t>
            </a:fld>
            <a:endParaRPr kumimoji="0" lang="pt-BR" sz="120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5075397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074562"/>
            <a:ext cx="6591985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3581400"/>
            <a:ext cx="659198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0C84A2-23CF-44F5-B813-5187ED5C7D1C}" type="datetimeFigureOut">
              <a:rPr kumimoji="0" lang="pt-BR" sz="1200" smtClean="0">
                <a:solidFill>
                  <a:schemeClr val="tx2"/>
                </a:solidFill>
              </a:rPr>
              <a:pPr/>
              <a:t>01/11/2013</a:t>
            </a:fld>
            <a:endParaRPr kumimoji="0" lang="pt-BR" sz="1200">
              <a:solidFill>
                <a:schemeClr val="tx2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/>
            <a:endParaRPr kumimoji="0" lang="pt-BR" sz="1200">
              <a:solidFill>
                <a:schemeClr val="tx2"/>
              </a:solidFill>
            </a:endParaRPr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pPr algn="r"/>
            <a:fld id="{F99EC173-99AE-4773-AB25-02E469A13EAE}" type="slidenum">
              <a:rPr kumimoji="0" lang="pt-BR" sz="1200" smtClean="0">
                <a:solidFill>
                  <a:schemeClr val="tx2"/>
                </a:solidFill>
              </a:rPr>
              <a:pPr algn="r"/>
              <a:t>‹nº›</a:t>
            </a:fld>
            <a:endParaRPr kumimoji="0" lang="pt-BR" sz="120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5814986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2416" y="2136706"/>
            <a:ext cx="3197531" cy="3767397"/>
          </a:xfrm>
        </p:spPr>
        <p:txBody>
          <a:bodyPr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7307" y="2136706"/>
            <a:ext cx="3197093" cy="3767397"/>
          </a:xfrm>
        </p:spPr>
        <p:txBody>
          <a:bodyPr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0C84A2-23CF-44F5-B813-5187ED5C7D1C}" type="datetimeFigureOut">
              <a:rPr kumimoji="0" lang="pt-BR" sz="1200" smtClean="0">
                <a:solidFill>
                  <a:schemeClr val="tx2"/>
                </a:solidFill>
              </a:rPr>
              <a:pPr/>
              <a:t>01/11/2013</a:t>
            </a:fld>
            <a:endParaRPr kumimoji="0" lang="pt-BR" sz="1200">
              <a:solidFill>
                <a:schemeClr val="tx2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/>
            <a:endParaRPr kumimoji="0" lang="pt-BR" sz="1200">
              <a:solidFill>
                <a:schemeClr val="tx2"/>
              </a:solidFill>
            </a:endParaRPr>
          </a:p>
        </p:txBody>
      </p:sp>
      <p:sp>
        <p:nvSpPr>
          <p:cNvPr id="9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pPr algn="r"/>
            <a:fld id="{F99EC173-99AE-4773-AB25-02E469A13EAE}" type="slidenum">
              <a:rPr kumimoji="0" lang="pt-BR" sz="1200" smtClean="0">
                <a:solidFill>
                  <a:schemeClr val="tx2"/>
                </a:solidFill>
              </a:rPr>
              <a:pPr algn="r"/>
              <a:t>‹nº›</a:t>
            </a:fld>
            <a:endParaRPr kumimoji="0" lang="pt-BR" sz="120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6375505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5352" y="2226626"/>
            <a:ext cx="287459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2415" y="2802888"/>
            <a:ext cx="3197532" cy="3105703"/>
          </a:xfrm>
        </p:spPr>
        <p:txBody>
          <a:bodyPr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6154" y="2223398"/>
            <a:ext cx="28732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33715" y="2799660"/>
            <a:ext cx="3195680" cy="3105703"/>
          </a:xfrm>
        </p:spPr>
        <p:txBody>
          <a:bodyPr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0C84A2-23CF-44F5-B813-5187ED5C7D1C}" type="datetimeFigureOut">
              <a:rPr kumimoji="0" lang="pt-BR" sz="1200" smtClean="0">
                <a:solidFill>
                  <a:schemeClr val="tx2"/>
                </a:solidFill>
              </a:rPr>
              <a:pPr/>
              <a:t>01/11/2013</a:t>
            </a:fld>
            <a:endParaRPr kumimoji="0" lang="pt-BR" sz="1200">
              <a:solidFill>
                <a:schemeClr val="tx2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/>
            <a:endParaRPr kumimoji="0" lang="pt-BR" sz="1200">
              <a:solidFill>
                <a:schemeClr val="tx2"/>
              </a:solidFill>
            </a:endParaRPr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pPr algn="r"/>
            <a:fld id="{F99EC173-99AE-4773-AB25-02E469A13EAE}" type="slidenum">
              <a:rPr kumimoji="0" lang="pt-BR" sz="1200" smtClean="0">
                <a:solidFill>
                  <a:schemeClr val="tx2"/>
                </a:solidFill>
              </a:rPr>
              <a:pPr algn="r"/>
              <a:t>‹nº›</a:t>
            </a:fld>
            <a:endParaRPr kumimoji="0" lang="pt-BR" sz="120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469103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0C84A2-23CF-44F5-B813-5187ED5C7D1C}" type="datetimeFigureOut">
              <a:rPr kumimoji="0" lang="pt-BR" sz="1200" smtClean="0">
                <a:solidFill>
                  <a:schemeClr val="tx2"/>
                </a:solidFill>
              </a:rPr>
              <a:pPr/>
              <a:t>01/11/2013</a:t>
            </a:fld>
            <a:endParaRPr kumimoji="0" lang="pt-BR" sz="1200">
              <a:solidFill>
                <a:schemeClr val="tx2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/>
            <a:endParaRPr kumimoji="0" lang="pt-BR" sz="1200">
              <a:solidFill>
                <a:schemeClr val="tx2"/>
              </a:solidFill>
            </a:endParaRPr>
          </a:p>
        </p:txBody>
      </p:sp>
      <p:sp>
        <p:nvSpPr>
          <p:cNvPr id="8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F99EC173-99AE-4773-AB25-02E469A13EAE}" type="slidenum">
              <a:rPr kumimoji="0" lang="pt-BR" sz="1200" smtClean="0">
                <a:solidFill>
                  <a:schemeClr val="tx2"/>
                </a:solidFill>
              </a:rPr>
              <a:pPr algn="r"/>
              <a:t>‹nº›</a:t>
            </a:fld>
            <a:endParaRPr kumimoji="0" lang="pt-BR" sz="120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2534298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ADB90-FF7E-5041-AB9F-1BC0957AB829}" type="datetimeFigureOut">
              <a:rPr lang="en-US" smtClean="0"/>
              <a:t>11/1/2013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98557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ColTx" preserve="1">
  <p:cSld name="Retrat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8"/>
          <p:cNvSpPr>
            <a:spLocks noGrp="1"/>
          </p:cNvSpPr>
          <p:nvPr>
            <p:ph type="pic" sz="quarter" idx="10"/>
          </p:nvPr>
        </p:nvSpPr>
        <p:spPr>
          <a:xfrm>
            <a:off x="419375" y="233241"/>
            <a:ext cx="4640305" cy="6172200"/>
          </a:xfrm>
          <a:noFill/>
          <a:ln w="38100" cap="sq" cmpd="sng" algn="ctr">
            <a:solidFill>
              <a:schemeClr val="tx1"/>
            </a:solidFill>
            <a:prstDash val="solid"/>
            <a:miter lim="800000"/>
          </a:ln>
          <a:effectLst>
            <a:outerShdw blurRad="50800" dist="50800" dir="2700000" algn="tl" rotWithShape="0">
              <a:srgbClr val="000000">
                <a:alpha val="5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>
            <a:normAutofit/>
          </a:bodyPr>
          <a:lstStyle>
            <a:lvl1pPr marL="0" marR="0" indent="1588" algn="ctr" rtl="0" eaLnBrk="1" latinLnBrk="0" hangingPunct="1">
              <a:spcBef>
                <a:spcPct val="20000"/>
              </a:spcBef>
              <a:buFontTx/>
              <a:buNone/>
              <a:defRPr kumimoji="0" lang="pt-BR" sz="2400" i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0" marR="0" indent="1588" algn="ctr" eaLnBrk="1" latinLnBrk="0" hangingPunct="1"/>
            <a:r>
              <a:rPr lang="pt-BR" smtClean="0"/>
              <a:t>Clique no ícone para adicionar uma imagem</a:t>
            </a:r>
            <a:endParaRPr/>
          </a:p>
        </p:txBody>
      </p:sp>
      <p:sp>
        <p:nvSpPr>
          <p:cNvPr id="13" name="Rectangle 6"/>
          <p:cNvSpPr>
            <a:spLocks noGrp="1"/>
          </p:cNvSpPr>
          <p:nvPr>
            <p:ph type="body" sz="quarter" idx="11" hasCustomPrompt="1"/>
          </p:nvPr>
        </p:nvSpPr>
        <p:spPr>
          <a:xfrm>
            <a:off x="5257800" y="3048000"/>
            <a:ext cx="3505200" cy="3352800"/>
          </a:xfrm>
        </p:spPr>
        <p:txBody>
          <a:bodyPr tIns="91440" bIns="91440" anchor="b" anchorCtr="0">
            <a:noAutofit/>
          </a:bodyPr>
          <a:lstStyle>
            <a:lvl1pPr marL="0" marR="0" indent="0" algn="l" rtl="0" eaLnBrk="1" latinLnBrk="0" hangingPunct="1">
              <a:spcBef>
                <a:spcPct val="20000"/>
              </a:spcBef>
              <a:buFontTx/>
              <a:buNone/>
              <a:defRPr kumimoji="0" lang="pt-BR" sz="1800" i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lvl="0"/>
            <a:r>
              <a:rPr kumimoji="0" lang="pt-BR"/>
              <a:t>Clique para adicionar uma legenda</a:t>
            </a:r>
          </a:p>
        </p:txBody>
      </p:sp>
      <p:sp>
        <p:nvSpPr>
          <p:cNvPr id="4" name="Rectangle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extLst/>
          </a:lstStyle>
          <a:p>
            <a:fld id="{F30C84A2-23CF-44F5-B813-5187ED5C7D1C}" type="datetimeFigureOut">
              <a:rPr kumimoji="0" lang="pt-BR" sz="1200">
                <a:solidFill>
                  <a:schemeClr val="tx2"/>
                </a:solidFill>
              </a:rPr>
              <a:pPr/>
              <a:t>01/11/2013</a:t>
            </a:fld>
            <a:endParaRPr kumimoji="0" lang="pt-BR"/>
          </a:p>
        </p:txBody>
      </p:sp>
      <p:sp>
        <p:nvSpPr>
          <p:cNvPr id="5" name="Rectangle 4"/>
          <p:cNvSpPr>
            <a:spLocks noGrp="1"/>
          </p:cNvSpPr>
          <p:nvPr>
            <p:ph type="sldNum" sz="quarter" idx="13"/>
          </p:nvPr>
        </p:nvSpPr>
        <p:spPr/>
        <p:txBody>
          <a:bodyPr/>
          <a:lstStyle>
            <a:extLst/>
          </a:lstStyle>
          <a:p>
            <a:pPr algn="r"/>
            <a:fld id="{F99EC173-99AE-4773-AB25-02E469A13EAE}" type="slidenum">
              <a:rPr kumimoji="0" lang="pt-BR" sz="1200">
                <a:solidFill>
                  <a:schemeClr val="tx2"/>
                </a:solidFill>
              </a:rPr>
              <a:pPr algn="r"/>
              <a:t>‹nº›</a:t>
            </a:fld>
            <a:endParaRPr kumimoji="0" lang="pt-BR"/>
          </a:p>
        </p:txBody>
      </p:sp>
      <p:sp>
        <p:nvSpPr>
          <p:cNvPr id="6" name="Rectangle 5"/>
          <p:cNvSpPr>
            <a:spLocks noGrp="1"/>
          </p:cNvSpPr>
          <p:nvPr>
            <p:ph type="ftr" sz="quarter" idx="14"/>
          </p:nvPr>
        </p:nvSpPr>
        <p:spPr/>
        <p:txBody>
          <a:bodyPr/>
          <a:lstStyle>
            <a:extLst/>
          </a:lstStyle>
          <a:p>
            <a:endParaRPr kumimoji="0" lang="pt-BR"/>
          </a:p>
        </p:txBody>
      </p:sp>
    </p:spTree>
  </p:cSld>
  <p:clrMapOvr>
    <a:masterClrMapping/>
  </p:clrMapOvr>
  <p:transition>
    <p:fade/>
  </p:transition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46088"/>
            <a:ext cx="2629584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3494" y="446089"/>
            <a:ext cx="3790906" cy="5414963"/>
          </a:xfrm>
        </p:spPr>
        <p:txBody>
          <a:bodyPr anchor="ctr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1598613"/>
            <a:ext cx="2629584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0C84A2-23CF-44F5-B813-5187ED5C7D1C}" type="datetimeFigureOut">
              <a:rPr kumimoji="0" lang="pt-BR" sz="1200" smtClean="0">
                <a:solidFill>
                  <a:schemeClr val="tx2"/>
                </a:solidFill>
              </a:rPr>
              <a:pPr/>
              <a:t>01/11/2013</a:t>
            </a:fld>
            <a:endParaRPr kumimoji="0" lang="pt-BR" sz="1200">
              <a:solidFill>
                <a:schemeClr val="tx2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/>
            <a:endParaRPr kumimoji="0" lang="pt-BR" sz="1200">
              <a:solidFill>
                <a:schemeClr val="tx2"/>
              </a:solidFill>
            </a:endParaRPr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F99EC173-99AE-4773-AB25-02E469A13EAE}" type="slidenum">
              <a:rPr kumimoji="0" lang="pt-BR" sz="1200" smtClean="0">
                <a:solidFill>
                  <a:schemeClr val="tx2"/>
                </a:solidFill>
              </a:rPr>
              <a:pPr algn="r"/>
              <a:t>‹nº›</a:t>
            </a:fld>
            <a:endParaRPr kumimoji="0" lang="pt-BR" sz="120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8742426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800600"/>
            <a:ext cx="6591985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2415" y="634965"/>
            <a:ext cx="6591985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 smtClean="0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367338"/>
            <a:ext cx="6591985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0C84A2-23CF-44F5-B813-5187ED5C7D1C}" type="datetimeFigureOut">
              <a:rPr kumimoji="0" lang="pt-BR" sz="1200" smtClean="0">
                <a:solidFill>
                  <a:schemeClr val="tx2"/>
                </a:solidFill>
              </a:rPr>
              <a:pPr/>
              <a:t>01/11/2013</a:t>
            </a:fld>
            <a:endParaRPr kumimoji="0" lang="pt-BR" sz="1200">
              <a:solidFill>
                <a:schemeClr val="tx2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/>
            <a:endParaRPr kumimoji="0" lang="pt-BR" sz="1200">
              <a:solidFill>
                <a:schemeClr val="tx2"/>
              </a:solidFill>
            </a:endParaRPr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pPr algn="r"/>
            <a:fld id="{F99EC173-99AE-4773-AB25-02E469A13EAE}" type="slidenum">
              <a:rPr kumimoji="0" lang="pt-BR" sz="1200" smtClean="0">
                <a:solidFill>
                  <a:schemeClr val="tx2"/>
                </a:solidFill>
              </a:rPr>
              <a:pPr algn="r"/>
              <a:t>‹nº›</a:t>
            </a:fld>
            <a:endParaRPr kumimoji="0" lang="pt-BR" sz="120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426168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e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609600"/>
            <a:ext cx="6591985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0C84A2-23CF-44F5-B813-5187ED5C7D1C}" type="datetimeFigureOut">
              <a:rPr kumimoji="0" lang="pt-BR" sz="1200" smtClean="0">
                <a:solidFill>
                  <a:schemeClr val="tx2"/>
                </a:solidFill>
              </a:rPr>
              <a:pPr/>
              <a:t>01/11/2013</a:t>
            </a:fld>
            <a:endParaRPr kumimoji="0" lang="pt-BR" sz="1200">
              <a:solidFill>
                <a:schemeClr val="tx2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/>
            <a:endParaRPr kumimoji="0" lang="pt-BR" sz="1200">
              <a:solidFill>
                <a:schemeClr val="tx2"/>
              </a:solidFill>
            </a:endParaRPr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pPr algn="r"/>
            <a:fld id="{F99EC173-99AE-4773-AB25-02E469A13EAE}" type="slidenum">
              <a:rPr kumimoji="0" lang="pt-BR" sz="1200" smtClean="0">
                <a:solidFill>
                  <a:schemeClr val="tx2"/>
                </a:solidFill>
              </a:rPr>
              <a:pPr algn="r"/>
              <a:t>‹nº›</a:t>
            </a:fld>
            <a:endParaRPr kumimoji="0" lang="pt-BR" sz="120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155796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çã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15972" y="3505200"/>
            <a:ext cx="5653888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0C84A2-23CF-44F5-B813-5187ED5C7D1C}" type="datetimeFigureOut">
              <a:rPr kumimoji="0" lang="pt-BR" sz="1200" smtClean="0">
                <a:solidFill>
                  <a:schemeClr val="tx2"/>
                </a:solidFill>
              </a:rPr>
              <a:pPr/>
              <a:t>01/11/2013</a:t>
            </a:fld>
            <a:endParaRPr kumimoji="0" lang="pt-BR" sz="1200">
              <a:solidFill>
                <a:schemeClr val="tx2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/>
            <a:endParaRPr kumimoji="0" lang="pt-BR" sz="1200">
              <a:solidFill>
                <a:schemeClr val="tx2"/>
              </a:solidFill>
            </a:endParaRPr>
          </a:p>
        </p:txBody>
      </p:sp>
      <p:sp>
        <p:nvSpPr>
          <p:cNvPr id="19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pPr algn="r"/>
            <a:fld id="{F99EC173-99AE-4773-AB25-02E469A13EAE}" type="slidenum">
              <a:rPr kumimoji="0" lang="pt-BR" sz="1200" smtClean="0">
                <a:solidFill>
                  <a:schemeClr val="tx2"/>
                </a:solidFill>
              </a:rPr>
              <a:pPr algn="r"/>
              <a:t>‹nº›</a:t>
            </a:fld>
            <a:endParaRPr kumimoji="0" lang="pt-BR" sz="1200">
              <a:solidFill>
                <a:schemeClr val="tx2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6069022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438401"/>
            <a:ext cx="6591985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0C84A2-23CF-44F5-B813-5187ED5C7D1C}" type="datetimeFigureOut">
              <a:rPr kumimoji="0" lang="pt-BR" sz="1200" smtClean="0">
                <a:solidFill>
                  <a:schemeClr val="tx2"/>
                </a:solidFill>
              </a:rPr>
              <a:pPr/>
              <a:t>01/11/2013</a:t>
            </a:fld>
            <a:endParaRPr kumimoji="0" lang="pt-BR" sz="1200">
              <a:solidFill>
                <a:schemeClr val="tx2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/>
            <a:endParaRPr kumimoji="0" lang="pt-BR" sz="1200">
              <a:solidFill>
                <a:schemeClr val="tx2"/>
              </a:solidFill>
            </a:endParaRPr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pPr algn="r"/>
            <a:fld id="{F99EC173-99AE-4773-AB25-02E469A13EAE}" type="slidenum">
              <a:rPr kumimoji="0" lang="pt-BR" sz="1200" smtClean="0">
                <a:solidFill>
                  <a:schemeClr val="tx2"/>
                </a:solidFill>
              </a:rPr>
              <a:pPr algn="r"/>
              <a:t>‹nº›</a:t>
            </a:fld>
            <a:endParaRPr kumimoji="0" lang="pt-BR" sz="120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189964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o 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688292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688292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0C84A2-23CF-44F5-B813-5187ED5C7D1C}" type="datetimeFigureOut">
              <a:rPr kumimoji="0" lang="pt-BR" sz="1200" smtClean="0">
                <a:solidFill>
                  <a:schemeClr val="tx2"/>
                </a:solidFill>
              </a:rPr>
              <a:pPr/>
              <a:t>01/11/2013</a:t>
            </a:fld>
            <a:endParaRPr kumimoji="0" lang="pt-BR" sz="1200">
              <a:solidFill>
                <a:schemeClr val="tx2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/>
            <a:endParaRPr kumimoji="0" lang="pt-BR" sz="1200">
              <a:solidFill>
                <a:schemeClr val="tx2"/>
              </a:solidFill>
            </a:endParaRPr>
          </a:p>
        </p:txBody>
      </p:sp>
      <p:sp>
        <p:nvSpPr>
          <p:cNvPr id="2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pPr algn="r"/>
            <a:fld id="{F99EC173-99AE-4773-AB25-02E469A13EAE}" type="slidenum">
              <a:rPr kumimoji="0" lang="pt-BR" sz="1200" smtClean="0">
                <a:solidFill>
                  <a:schemeClr val="tx2"/>
                </a:solidFill>
              </a:rPr>
              <a:pPr algn="r"/>
              <a:t>‹nº›</a:t>
            </a:fld>
            <a:endParaRPr kumimoji="0" lang="pt-BR" sz="1200">
              <a:solidFill>
                <a:schemeClr val="tx2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74377662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iro ou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6" y="627407"/>
            <a:ext cx="6591984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591985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0C84A2-23CF-44F5-B813-5187ED5C7D1C}" type="datetimeFigureOut">
              <a:rPr kumimoji="0" lang="pt-BR" sz="1200" smtClean="0">
                <a:solidFill>
                  <a:schemeClr val="tx2"/>
                </a:solidFill>
              </a:rPr>
              <a:pPr/>
              <a:t>01/11/2013</a:t>
            </a:fld>
            <a:endParaRPr kumimoji="0" lang="pt-BR" sz="1200">
              <a:solidFill>
                <a:schemeClr val="tx2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/>
            <a:endParaRPr kumimoji="0" lang="pt-BR" sz="1200">
              <a:solidFill>
                <a:schemeClr val="tx2"/>
              </a:solidFill>
            </a:endParaRPr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pPr algn="r"/>
            <a:fld id="{F99EC173-99AE-4773-AB25-02E469A13EAE}" type="slidenum">
              <a:rPr kumimoji="0" lang="pt-BR" sz="1200" smtClean="0">
                <a:solidFill>
                  <a:schemeClr val="tx2"/>
                </a:solidFill>
              </a:rPr>
              <a:pPr algn="r"/>
              <a:t>‹nº›</a:t>
            </a:fld>
            <a:endParaRPr kumimoji="0" lang="pt-BR" sz="120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92481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0C84A2-23CF-44F5-B813-5187ED5C7D1C}" type="datetimeFigureOut">
              <a:rPr kumimoji="0" lang="pt-BR" sz="1200" smtClean="0">
                <a:solidFill>
                  <a:schemeClr val="tx2"/>
                </a:solidFill>
              </a:rPr>
              <a:pPr/>
              <a:t>01/11/2013</a:t>
            </a:fld>
            <a:endParaRPr kumimoji="0" lang="pt-BR" sz="1200">
              <a:solidFill>
                <a:schemeClr val="tx2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/>
            <a:endParaRPr kumimoji="0" lang="pt-BR" sz="1200">
              <a:solidFill>
                <a:schemeClr val="tx2"/>
              </a:solidFill>
            </a:endParaRPr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F99EC173-99AE-4773-AB25-02E469A13EAE}" type="slidenum">
              <a:rPr kumimoji="0" lang="pt-BR" sz="1200" smtClean="0">
                <a:solidFill>
                  <a:schemeClr val="tx2"/>
                </a:solidFill>
              </a:rPr>
              <a:pPr algn="r"/>
              <a:t>‹nº›</a:t>
            </a:fld>
            <a:endParaRPr kumimoji="0" lang="pt-BR" sz="120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2459680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8535" y="627406"/>
            <a:ext cx="1656132" cy="5283817"/>
          </a:xfrm>
        </p:spPr>
        <p:txBody>
          <a:bodyPr vert="eaVert" anchor="ctr"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42416" y="627406"/>
            <a:ext cx="4716348" cy="5283817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0C84A2-23CF-44F5-B813-5187ED5C7D1C}" type="datetimeFigureOut">
              <a:rPr kumimoji="0" lang="pt-BR" sz="1200" smtClean="0">
                <a:solidFill>
                  <a:schemeClr val="tx2"/>
                </a:solidFill>
              </a:rPr>
              <a:pPr/>
              <a:t>01/11/2013</a:t>
            </a:fld>
            <a:endParaRPr kumimoji="0" lang="pt-BR" sz="1200">
              <a:solidFill>
                <a:schemeClr val="tx2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/>
            <a:endParaRPr kumimoji="0" lang="pt-BR" sz="1200">
              <a:solidFill>
                <a:schemeClr val="tx2"/>
              </a:solidFill>
            </a:endParaRPr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F99EC173-99AE-4773-AB25-02E469A13EAE}" type="slidenum">
              <a:rPr kumimoji="0" lang="pt-BR" sz="1200" smtClean="0">
                <a:solidFill>
                  <a:schemeClr val="tx2"/>
                </a:solidFill>
              </a:rPr>
              <a:pPr algn="r"/>
              <a:t>‹nº›</a:t>
            </a:fld>
            <a:endParaRPr kumimoji="0" lang="pt-BR" sz="120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554274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Capa do Álbu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7"/>
          <p:cNvSpPr>
            <a:spLocks noGrp="1"/>
          </p:cNvSpPr>
          <p:nvPr>
            <p:ph type="title" hasCustomPrompt="1"/>
          </p:nvPr>
        </p:nvSpPr>
        <p:spPr>
          <a:xfrm>
            <a:off x="228601" y="3962400"/>
            <a:ext cx="8298485" cy="1066800"/>
          </a:xfrm>
        </p:spPr>
        <p:txBody>
          <a:bodyPr bIns="0"/>
          <a:lstStyle>
            <a:lvl1pPr algn="r" eaLnBrk="1" latinLnBrk="0" hangingPunct="1">
              <a:defRPr kumimoji="0" lang="pt-BR"/>
            </a:lvl1pPr>
            <a:extLst/>
          </a:lstStyle>
          <a:p>
            <a:r>
              <a:rPr kumimoji="0" lang="pt-BR"/>
              <a:t>Clique para adicionar um título de álbum de fotos</a:t>
            </a:r>
          </a:p>
        </p:txBody>
      </p:sp>
      <p:sp>
        <p:nvSpPr>
          <p:cNvPr id="9" name="Rectangle 7"/>
          <p:cNvSpPr>
            <a:spLocks noGrp="1"/>
          </p:cNvSpPr>
          <p:nvPr>
            <p:ph type="body" sz="quarter" idx="10" hasCustomPrompt="1"/>
          </p:nvPr>
        </p:nvSpPr>
        <p:spPr>
          <a:xfrm>
            <a:off x="2133600" y="5133975"/>
            <a:ext cx="6386946" cy="1219200"/>
          </a:xfrm>
        </p:spPr>
        <p:txBody>
          <a:bodyPr vert="horz" tIns="0" anchor="t" anchorCtr="0">
            <a:noAutofit/>
          </a:bodyPr>
          <a:lstStyle>
            <a:lvl1pPr marL="0" marR="0" indent="0" algn="r" rtl="0" eaLnBrk="1" latinLnBrk="0" hangingPunct="1">
              <a:spcBef>
                <a:spcPct val="20000"/>
              </a:spcBef>
              <a:buFontTx/>
              <a:buNone/>
              <a:defRPr kumimoji="0" lang="pt-BR" sz="1800" i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lvl="0"/>
            <a:r>
              <a:rPr kumimoji="0" lang="pt-BR"/>
              <a:t>Clique para adicionar uma data e outros detalhes</a:t>
            </a:r>
          </a:p>
        </p:txBody>
      </p:sp>
      <p:sp>
        <p:nvSpPr>
          <p:cNvPr id="27" name="Rectangle 6"/>
          <p:cNvSpPr>
            <a:spLocks noGrp="1"/>
          </p:cNvSpPr>
          <p:nvPr>
            <p:ph type="pic" sz="quarter" idx="11"/>
          </p:nvPr>
        </p:nvSpPr>
        <p:spPr>
          <a:xfrm>
            <a:off x="6096000" y="1600200"/>
            <a:ext cx="2286000" cy="2286000"/>
          </a:xfrm>
          <a:noFill/>
          <a:ln w="38100" cap="sq" cmpd="sng" algn="ctr">
            <a:solidFill>
              <a:schemeClr val="tx1"/>
            </a:solidFill>
            <a:prstDash val="solid"/>
            <a:miter lim="800000"/>
          </a:ln>
          <a:effectLst>
            <a:outerShdw blurRad="50800" dist="50800" dir="2700000" algn="tl" rotWithShape="0">
              <a:srgbClr val="000000">
                <a:alpha val="5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/>
          <a:lstStyle>
            <a:extLst/>
          </a:lstStyle>
          <a:p>
            <a:pPr algn="ctr" eaLnBrk="1" latinLnBrk="0" hangingPunct="1"/>
            <a:r>
              <a:rPr lang="pt-BR" smtClean="0"/>
              <a:t>Clique no ícone para adicionar uma imagem</a:t>
            </a:r>
            <a:endParaRPr/>
          </a:p>
        </p:txBody>
      </p:sp>
      <p:sp>
        <p:nvSpPr>
          <p:cNvPr id="6" name="Rectangle 5"/>
          <p:cNvSpPr/>
          <p:nvPr userDrawn="1"/>
        </p:nvSpPr>
        <p:spPr>
          <a:xfrm>
            <a:off x="176844" y="186904"/>
            <a:ext cx="8763000" cy="6213896"/>
          </a:xfrm>
          <a:prstGeom prst="rect">
            <a:avLst/>
          </a:prstGeom>
          <a:noFill/>
          <a:ln w="9525" cap="rnd" cmpd="sng" algn="ctr">
            <a:solidFill>
              <a:schemeClr val="bg1">
                <a:tint val="85000"/>
              </a:schemeClr>
            </a:solidFill>
            <a:prstDash val="dash"/>
          </a:ln>
          <a:effectLst>
            <a:outerShdw blurRad="25400" dist="12700" dir="5400000" algn="tl" rotWithShape="0">
              <a:schemeClr val="bg1">
                <a:alpha val="60000"/>
              </a:scheme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/>
            <a:endParaRPr kumimoji="0" lang="pt-BR"/>
          </a:p>
        </p:txBody>
      </p:sp>
      <p:sp>
        <p:nvSpPr>
          <p:cNvPr id="11" name="Rectangle 10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extLst/>
          </a:lstStyle>
          <a:p>
            <a:fld id="{F30C84A2-23CF-44F5-B813-5187ED5C7D1C}" type="datetimeFigureOut">
              <a:rPr kumimoji="0" lang="pt-BR" sz="1200">
                <a:solidFill>
                  <a:schemeClr val="tx2"/>
                </a:solidFill>
              </a:rPr>
              <a:pPr/>
              <a:t>01/11/2013</a:t>
            </a:fld>
            <a:endParaRPr kumimoji="0" lang="pt-BR"/>
          </a:p>
        </p:txBody>
      </p:sp>
      <p:sp>
        <p:nvSpPr>
          <p:cNvPr id="12" name="Rectangle 11"/>
          <p:cNvSpPr>
            <a:spLocks noGrp="1"/>
          </p:cNvSpPr>
          <p:nvPr>
            <p:ph type="sldNum" sz="quarter" idx="13"/>
          </p:nvPr>
        </p:nvSpPr>
        <p:spPr/>
        <p:txBody>
          <a:bodyPr/>
          <a:lstStyle>
            <a:extLst/>
          </a:lstStyle>
          <a:p>
            <a:pPr algn="r"/>
            <a:fld id="{F99EC173-99AE-4773-AB25-02E469A13EAE}" type="slidenum">
              <a:rPr kumimoji="0" lang="pt-BR" sz="1200">
                <a:solidFill>
                  <a:schemeClr val="tx2"/>
                </a:solidFill>
              </a:rPr>
              <a:pPr algn="r"/>
              <a:t>‹nº›</a:t>
            </a:fld>
            <a:endParaRPr kumimoji="0" lang="pt-BR"/>
          </a:p>
        </p:txBody>
      </p:sp>
      <p:sp>
        <p:nvSpPr>
          <p:cNvPr id="13" name="Rectangle 12"/>
          <p:cNvSpPr>
            <a:spLocks noGrp="1"/>
          </p:cNvSpPr>
          <p:nvPr>
            <p:ph type="ftr" sz="quarter" idx="14"/>
          </p:nvPr>
        </p:nvSpPr>
        <p:spPr/>
        <p:txBody>
          <a:bodyPr/>
          <a:lstStyle>
            <a:extLst/>
          </a:lstStyle>
          <a:p>
            <a:endParaRPr kumimoji="0" lang="pt-BR"/>
          </a:p>
        </p:txBody>
      </p:sp>
    </p:spTree>
    <p:extLst>
      <p:ext uri="{BB962C8B-B14F-4D97-AF65-F5344CB8AC3E}">
        <p14:creationId xmlns:p14="http://schemas.microsoft.com/office/powerpoint/2010/main" val="3469328957"/>
      </p:ext>
    </p:extLst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aisagem (Tela inteira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6"/>
          <p:cNvSpPr>
            <a:spLocks noGrp="1" noChangeAspect="1"/>
          </p:cNvSpPr>
          <p:nvPr>
            <p:ph type="pic" sz="quarter" idx="10" hasCustomPrompt="1"/>
          </p:nvPr>
        </p:nvSpPr>
        <p:spPr>
          <a:xfrm>
            <a:off x="0" y="0"/>
            <a:ext cx="9144000" cy="6858000"/>
          </a:xfrm>
          <a:noFill/>
          <a:ln w="25400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>
            <a:normAutofit/>
          </a:bodyPr>
          <a:lstStyle>
            <a:lvl1pPr marL="0" marR="0" indent="1588" algn="ctr" rtl="0" eaLnBrk="1" latinLnBrk="0" hangingPunct="1">
              <a:spcBef>
                <a:spcPct val="20000"/>
              </a:spcBef>
              <a:buFontTx/>
              <a:buNone/>
              <a:defRPr kumimoji="0" lang="pt-BR" sz="2400" i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0" marR="0" indent="0" algn="ctr">
              <a:buFontTx/>
              <a:buNone/>
            </a:pPr>
            <a:r>
              <a:rPr kumimoji="0" lang="pt-BR" i="0"/>
              <a:t>Clique no ícone</a:t>
            </a:r>
            <a:r>
              <a:rPr kumimoji="0" lang="pt-BR" i="0" baseline="0"/>
              <a:t> para adicionar uma </a:t>
            </a:r>
            <a:r>
              <a:rPr kumimoji="0" lang="pt-BR" i="0"/>
              <a:t>imagem de página inteira</a:t>
            </a:r>
            <a:endParaRPr kumimoji="0" lang="pt-BR" i="0" baseline="0"/>
          </a:p>
          <a:p>
            <a:pPr marL="0" marR="0" indent="0" algn="ctr">
              <a:buFontTx/>
              <a:buNone/>
            </a:pPr>
            <a:endParaRPr kumimoji="0" lang="pt-BR" i="0"/>
          </a:p>
          <a:p>
            <a:pPr algn="ctr">
              <a:buFontTx/>
              <a:buNone/>
            </a:pPr>
            <a:endParaRPr kumimoji="0" lang="pt-BR" i="0"/>
          </a:p>
          <a:p>
            <a:pPr algn="ctr">
              <a:buFontTx/>
              <a:buNone/>
            </a:pPr>
            <a:endParaRPr kumimoji="0" lang="pt-BR" i="0"/>
          </a:p>
        </p:txBody>
      </p:sp>
    </p:spTree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ção do Álbu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2"/>
          <p:cNvSpPr>
            <a:spLocks noGrp="1"/>
          </p:cNvSpPr>
          <p:nvPr>
            <p:ph type="title" hasCustomPrompt="1"/>
          </p:nvPr>
        </p:nvSpPr>
        <p:spPr>
          <a:xfrm>
            <a:off x="752670" y="4572000"/>
            <a:ext cx="7781730" cy="990600"/>
          </a:xfrm>
        </p:spPr>
        <p:txBody>
          <a:bodyPr vert="horz" bIns="0" anchor="b" anchorCtr="0"/>
          <a:lstStyle>
            <a:lvl1pPr eaLnBrk="1" latinLnBrk="0" hangingPunct="1">
              <a:defRPr kumimoji="0" lang="pt-BR" baseline="0"/>
            </a:lvl1pPr>
            <a:extLst/>
          </a:lstStyle>
          <a:p>
            <a:r>
              <a:rPr kumimoji="0" lang="pt-BR"/>
              <a:t>Clique para adicionar um título de seção</a:t>
            </a:r>
          </a:p>
        </p:txBody>
      </p:sp>
      <p:sp>
        <p:nvSpPr>
          <p:cNvPr id="27" name="Rectangle 11"/>
          <p:cNvSpPr>
            <a:spLocks noGrp="1"/>
          </p:cNvSpPr>
          <p:nvPr>
            <p:ph type="body" sz="quarter" idx="14" hasCustomPrompt="1"/>
          </p:nvPr>
        </p:nvSpPr>
        <p:spPr>
          <a:xfrm>
            <a:off x="752670" y="5600700"/>
            <a:ext cx="7772400" cy="838200"/>
          </a:xfrm>
        </p:spPr>
        <p:txBody>
          <a:bodyPr vert="horz" tIns="0"/>
          <a:lstStyle>
            <a:lvl1pPr eaLnBrk="1" latinLnBrk="0" hangingPunct="1">
              <a:buFontTx/>
              <a:buNone/>
              <a:defRPr kumimoji="0" lang="pt-BR" sz="1800"/>
            </a:lvl1pPr>
            <a:extLst/>
          </a:lstStyle>
          <a:p>
            <a:pPr lvl="0"/>
            <a:r>
              <a:rPr kumimoji="0" lang="pt-BR"/>
              <a:t>Clique para adicionar um subtítulo</a:t>
            </a:r>
          </a:p>
        </p:txBody>
      </p:sp>
      <p:sp>
        <p:nvSpPr>
          <p:cNvPr id="7" name="Rectangle 6"/>
          <p:cNvSpPr>
            <a:spLocks noGrp="1"/>
          </p:cNvSpPr>
          <p:nvPr>
            <p:ph type="pic" sz="quarter" idx="11"/>
          </p:nvPr>
        </p:nvSpPr>
        <p:spPr>
          <a:xfrm>
            <a:off x="786338" y="2140695"/>
            <a:ext cx="2286000" cy="2286000"/>
          </a:xfrm>
          <a:noFill/>
          <a:ln w="38100" cap="sq" cmpd="sng" algn="ctr">
            <a:solidFill>
              <a:schemeClr val="tx1"/>
            </a:solidFill>
            <a:prstDash val="solid"/>
            <a:miter lim="800000"/>
          </a:ln>
          <a:effectLst>
            <a:outerShdw blurRad="50800" dist="50800" dir="2700000" algn="tl" rotWithShape="0">
              <a:srgbClr val="000000">
                <a:alpha val="5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/>
          <a:lstStyle>
            <a:extLst/>
          </a:lstStyle>
          <a:p>
            <a:pPr algn="ctr" eaLnBrk="1" latinLnBrk="0" hangingPunct="1"/>
            <a:r>
              <a:rPr lang="pt-BR" smtClean="0"/>
              <a:t>Clique no ícone para adicionar uma imagem</a:t>
            </a:r>
            <a:endParaRPr/>
          </a:p>
        </p:txBody>
      </p:sp>
      <p:sp>
        <p:nvSpPr>
          <p:cNvPr id="18" name="Rectangle 6"/>
          <p:cNvSpPr>
            <a:spLocks noGrp="1"/>
          </p:cNvSpPr>
          <p:nvPr>
            <p:ph type="pic" sz="quarter" idx="15"/>
          </p:nvPr>
        </p:nvSpPr>
        <p:spPr>
          <a:xfrm>
            <a:off x="3474604" y="2140695"/>
            <a:ext cx="2286000" cy="2286000"/>
          </a:xfrm>
          <a:noFill/>
          <a:ln w="38100" cap="sq" cmpd="sng" algn="ctr">
            <a:solidFill>
              <a:schemeClr val="tx1"/>
            </a:solidFill>
            <a:prstDash val="solid"/>
            <a:miter lim="800000"/>
          </a:ln>
          <a:effectLst>
            <a:outerShdw blurRad="50800" dist="50800" dir="2700000" algn="tl" rotWithShape="0">
              <a:srgbClr val="000000">
                <a:alpha val="5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/>
          <a:lstStyle>
            <a:extLst/>
          </a:lstStyle>
          <a:p>
            <a:pPr algn="ctr" eaLnBrk="1" latinLnBrk="0" hangingPunct="1"/>
            <a:r>
              <a:rPr lang="pt-BR" smtClean="0"/>
              <a:t>Clique no ícone para adicionar uma imagem</a:t>
            </a:r>
            <a:endParaRPr/>
          </a:p>
        </p:txBody>
      </p:sp>
      <p:sp>
        <p:nvSpPr>
          <p:cNvPr id="2" name="Rectangle 6"/>
          <p:cNvSpPr>
            <a:spLocks noGrp="1"/>
          </p:cNvSpPr>
          <p:nvPr>
            <p:ph type="pic" sz="quarter" idx="16"/>
          </p:nvPr>
        </p:nvSpPr>
        <p:spPr>
          <a:xfrm>
            <a:off x="6162870" y="2140695"/>
            <a:ext cx="2286000" cy="2286000"/>
          </a:xfrm>
          <a:noFill/>
          <a:ln w="38100" cap="sq" cmpd="sng" algn="ctr">
            <a:solidFill>
              <a:schemeClr val="tx1"/>
            </a:solidFill>
            <a:prstDash val="solid"/>
            <a:miter lim="800000"/>
          </a:ln>
          <a:effectLst>
            <a:outerShdw blurRad="50800" dist="50800" dir="2700000" algn="tl" rotWithShape="0">
              <a:srgbClr val="000000">
                <a:alpha val="5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/>
          <a:lstStyle>
            <a:extLst/>
          </a:lstStyle>
          <a:p>
            <a:pPr algn="ctr" eaLnBrk="1" latinLnBrk="0" hangingPunct="1"/>
            <a:r>
              <a:rPr lang="pt-BR" smtClean="0"/>
              <a:t>Clique no ícone para adicionar uma imagem</a:t>
            </a:r>
            <a:endParaRPr/>
          </a:p>
        </p:txBody>
      </p:sp>
      <p:sp>
        <p:nvSpPr>
          <p:cNvPr id="8" name="Rectangle 7"/>
          <p:cNvSpPr>
            <a:spLocks noGrp="1"/>
          </p:cNvSpPr>
          <p:nvPr>
            <p:ph type="dt" sz="half" idx="17"/>
          </p:nvPr>
        </p:nvSpPr>
        <p:spPr/>
        <p:txBody>
          <a:bodyPr/>
          <a:lstStyle>
            <a:extLst/>
          </a:lstStyle>
          <a:p>
            <a:fld id="{F30C84A2-23CF-44F5-B813-5187ED5C7D1C}" type="datetimeFigureOut">
              <a:rPr kumimoji="0" lang="pt-BR" sz="1200">
                <a:solidFill>
                  <a:schemeClr val="tx2"/>
                </a:solidFill>
              </a:rPr>
              <a:pPr/>
              <a:t>01/11/2013</a:t>
            </a:fld>
            <a:endParaRPr kumimoji="0" lang="pt-BR"/>
          </a:p>
        </p:txBody>
      </p:sp>
      <p:sp>
        <p:nvSpPr>
          <p:cNvPr id="9" name="Rectangle 8"/>
          <p:cNvSpPr>
            <a:spLocks noGrp="1"/>
          </p:cNvSpPr>
          <p:nvPr>
            <p:ph type="sldNum" sz="quarter" idx="18"/>
          </p:nvPr>
        </p:nvSpPr>
        <p:spPr/>
        <p:txBody>
          <a:bodyPr/>
          <a:lstStyle>
            <a:extLst/>
          </a:lstStyle>
          <a:p>
            <a:pPr algn="r"/>
            <a:fld id="{F99EC173-99AE-4773-AB25-02E469A13EAE}" type="slidenum">
              <a:rPr kumimoji="0" lang="pt-BR" sz="1200">
                <a:solidFill>
                  <a:schemeClr val="tx2"/>
                </a:solidFill>
              </a:rPr>
              <a:pPr algn="r"/>
              <a:t>‹nº›</a:t>
            </a:fld>
            <a:endParaRPr kumimoji="0" lang="pt-BR"/>
          </a:p>
        </p:txBody>
      </p:sp>
      <p:sp>
        <p:nvSpPr>
          <p:cNvPr id="10" name="Rectangle 9"/>
          <p:cNvSpPr>
            <a:spLocks noGrp="1"/>
          </p:cNvSpPr>
          <p:nvPr>
            <p:ph type="ftr" sz="quarter" idx="19"/>
          </p:nvPr>
        </p:nvSpPr>
        <p:spPr/>
        <p:txBody>
          <a:bodyPr/>
          <a:lstStyle>
            <a:extLst/>
          </a:lstStyle>
          <a:p>
            <a:endParaRPr kumimoji="0" lang="pt-BR"/>
          </a:p>
        </p:txBody>
      </p:sp>
    </p:spTree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ColTx" preserve="1">
  <p:cSld name="2 Superior Retrato com Legend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8"/>
          <p:cNvSpPr>
            <a:spLocks noGrp="1" noChangeAspect="1"/>
          </p:cNvSpPr>
          <p:nvPr>
            <p:ph type="pic" sz="quarter" idx="10"/>
          </p:nvPr>
        </p:nvSpPr>
        <p:spPr>
          <a:xfrm>
            <a:off x="4722047" y="609600"/>
            <a:ext cx="3431353" cy="4575141"/>
          </a:xfrm>
          <a:noFill/>
          <a:ln w="38100" cap="sq" cmpd="sng" algn="ctr">
            <a:solidFill>
              <a:schemeClr val="tx1"/>
            </a:solidFill>
            <a:prstDash val="solid"/>
            <a:miter lim="800000"/>
          </a:ln>
          <a:effectLst>
            <a:outerShdw blurRad="50800" dist="50800" dir="2700000" algn="tl" rotWithShape="0">
              <a:srgbClr val="000000">
                <a:alpha val="5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>
            <a:normAutofit/>
          </a:bodyPr>
          <a:lstStyle>
            <a:lvl1pPr marL="0" marR="0" indent="1588" algn="ctr" rtl="0" eaLnBrk="1" latinLnBrk="0" hangingPunct="1">
              <a:spcBef>
                <a:spcPct val="20000"/>
              </a:spcBef>
              <a:buFontTx/>
              <a:buNone/>
              <a:defRPr kumimoji="0" lang="pt-BR" sz="2400" i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0" marR="0" indent="1588" algn="ctr" eaLnBrk="1" latinLnBrk="0" hangingPunct="1"/>
            <a:r>
              <a:rPr lang="pt-BR" smtClean="0"/>
              <a:t>Clique no ícone para adicionar uma imagem</a:t>
            </a:r>
            <a:endParaRPr/>
          </a:p>
        </p:txBody>
      </p:sp>
      <p:sp>
        <p:nvSpPr>
          <p:cNvPr id="11" name="Rectangle 8"/>
          <p:cNvSpPr>
            <a:spLocks noGrp="1" noChangeAspect="1"/>
          </p:cNvSpPr>
          <p:nvPr>
            <p:ph type="pic" sz="quarter" idx="11"/>
          </p:nvPr>
        </p:nvSpPr>
        <p:spPr>
          <a:xfrm>
            <a:off x="1066800" y="609600"/>
            <a:ext cx="3429000" cy="4572000"/>
          </a:xfrm>
          <a:noFill/>
          <a:ln w="38100" cap="sq" cmpd="sng" algn="ctr">
            <a:solidFill>
              <a:schemeClr val="tx1"/>
            </a:solidFill>
            <a:prstDash val="solid"/>
            <a:miter lim="800000"/>
          </a:ln>
          <a:effectLst>
            <a:outerShdw blurRad="50800" dist="50800" dir="2700000" algn="tl" rotWithShape="0">
              <a:srgbClr val="000000">
                <a:alpha val="5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>
            <a:normAutofit/>
          </a:bodyPr>
          <a:lstStyle>
            <a:lvl1pPr marL="0" marR="0" indent="1588" algn="ctr" rtl="0" eaLnBrk="1" latinLnBrk="0" hangingPunct="1">
              <a:spcBef>
                <a:spcPct val="20000"/>
              </a:spcBef>
              <a:buFontTx/>
              <a:buNone/>
              <a:defRPr kumimoji="0" lang="pt-BR" sz="2400" i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0" marR="0" indent="1588" algn="ctr" eaLnBrk="1" latinLnBrk="0" hangingPunct="1"/>
            <a:r>
              <a:rPr lang="pt-BR" smtClean="0"/>
              <a:t>Clique no ícone para adicionar uma imagem</a:t>
            </a:r>
            <a:endParaRPr/>
          </a:p>
        </p:txBody>
      </p:sp>
      <p:sp>
        <p:nvSpPr>
          <p:cNvPr id="3" name="Rectangle 7"/>
          <p:cNvSpPr>
            <a:spLocks noGrp="1"/>
          </p:cNvSpPr>
          <p:nvPr>
            <p:ph type="body" sz="quarter" idx="14" hasCustomPrompt="1"/>
          </p:nvPr>
        </p:nvSpPr>
        <p:spPr>
          <a:xfrm>
            <a:off x="1066800" y="5334000"/>
            <a:ext cx="3429000" cy="1066800"/>
          </a:xfrm>
        </p:spPr>
        <p:txBody>
          <a:bodyPr lIns="91440" rIns="9144" anchor="t" anchorCtr="0">
            <a:noAutofit/>
          </a:bodyPr>
          <a:lstStyle>
            <a:lvl1pPr marL="0" marR="0" indent="0" algn="l" rtl="0" eaLnBrk="1" latinLnBrk="0" hangingPunct="1">
              <a:spcBef>
                <a:spcPct val="20000"/>
              </a:spcBef>
              <a:buFontTx/>
              <a:buNone/>
              <a:defRPr kumimoji="0" lang="pt-BR" sz="18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lvl="0"/>
            <a:r>
              <a:rPr kumimoji="0" lang="pt-BR"/>
              <a:t>Clique para adicionar uma legenda</a:t>
            </a:r>
          </a:p>
        </p:txBody>
      </p:sp>
      <p:sp>
        <p:nvSpPr>
          <p:cNvPr id="19" name="Rectangle 7"/>
          <p:cNvSpPr>
            <a:spLocks noGrp="1"/>
          </p:cNvSpPr>
          <p:nvPr>
            <p:ph type="body" sz="quarter" idx="15" hasCustomPrompt="1"/>
          </p:nvPr>
        </p:nvSpPr>
        <p:spPr>
          <a:xfrm>
            <a:off x="4724400" y="5334000"/>
            <a:ext cx="3429000" cy="1066800"/>
          </a:xfrm>
        </p:spPr>
        <p:txBody>
          <a:bodyPr lIns="91440" rIns="9144" anchor="t" anchorCtr="0">
            <a:noAutofit/>
          </a:bodyPr>
          <a:lstStyle>
            <a:lvl1pPr marL="0" marR="0" indent="0" algn="l" rtl="0" eaLnBrk="1" latinLnBrk="0" hangingPunct="1">
              <a:spcBef>
                <a:spcPct val="20000"/>
              </a:spcBef>
              <a:buFontTx/>
              <a:buNone/>
              <a:defRPr kumimoji="0" lang="pt-BR" sz="18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lvl="0"/>
            <a:r>
              <a:rPr kumimoji="0" lang="pt-BR"/>
              <a:t>Clique para adicionar uma legenda</a:t>
            </a:r>
          </a:p>
        </p:txBody>
      </p:sp>
      <p:sp>
        <p:nvSpPr>
          <p:cNvPr id="6" name="Rectangle 5"/>
          <p:cNvSpPr>
            <a:spLocks noGrp="1"/>
          </p:cNvSpPr>
          <p:nvPr>
            <p:ph type="dt" sz="half" idx="16"/>
          </p:nvPr>
        </p:nvSpPr>
        <p:spPr/>
        <p:txBody>
          <a:bodyPr/>
          <a:lstStyle>
            <a:extLst/>
          </a:lstStyle>
          <a:p>
            <a:fld id="{F30C84A2-23CF-44F5-B813-5187ED5C7D1C}" type="datetimeFigureOut">
              <a:rPr kumimoji="0" lang="pt-BR" sz="1200">
                <a:solidFill>
                  <a:schemeClr val="tx2"/>
                </a:solidFill>
              </a:rPr>
              <a:pPr/>
              <a:t>01/11/2013</a:t>
            </a:fld>
            <a:endParaRPr kumimoji="0" lang="pt-BR"/>
          </a:p>
        </p:txBody>
      </p:sp>
      <p:sp>
        <p:nvSpPr>
          <p:cNvPr id="7" name="Rectangle 6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extLst/>
          </a:lstStyle>
          <a:p>
            <a:pPr algn="r"/>
            <a:fld id="{F99EC173-99AE-4773-AB25-02E469A13EAE}" type="slidenum">
              <a:rPr kumimoji="0" lang="pt-BR" sz="1200">
                <a:solidFill>
                  <a:schemeClr val="tx2"/>
                </a:solidFill>
              </a:rPr>
              <a:pPr algn="r"/>
              <a:t>‹nº›</a:t>
            </a:fld>
            <a:endParaRPr kumimoji="0" lang="pt-BR"/>
          </a:p>
        </p:txBody>
      </p:sp>
      <p:sp>
        <p:nvSpPr>
          <p:cNvPr id="8" name="Rectangle 7"/>
          <p:cNvSpPr>
            <a:spLocks noGrp="1"/>
          </p:cNvSpPr>
          <p:nvPr>
            <p:ph type="ftr" sz="quarter" idx="18"/>
          </p:nvPr>
        </p:nvSpPr>
        <p:spPr/>
        <p:txBody>
          <a:bodyPr/>
          <a:lstStyle>
            <a:extLst/>
          </a:lstStyle>
          <a:p>
            <a:endParaRPr kumimoji="0" lang="pt-BR"/>
          </a:p>
        </p:txBody>
      </p:sp>
    </p:spTree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Superior Paisagem com Legend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7"/>
          <p:cNvSpPr>
            <a:spLocks noGrp="1" noChangeAspect="1"/>
          </p:cNvSpPr>
          <p:nvPr>
            <p:ph type="pic" sz="quarter" idx="13"/>
          </p:nvPr>
        </p:nvSpPr>
        <p:spPr>
          <a:xfrm>
            <a:off x="4648200" y="1676400"/>
            <a:ext cx="4038600" cy="3028950"/>
          </a:xfrm>
          <a:prstGeom prst="rect">
            <a:avLst/>
          </a:prstGeom>
          <a:noFill/>
          <a:ln w="38100" cap="sq" cmpd="sng" algn="ctr">
            <a:solidFill>
              <a:schemeClr val="tx1"/>
            </a:solidFill>
            <a:prstDash val="solid"/>
            <a:miter lim="800000"/>
          </a:ln>
          <a:effectLst>
            <a:outerShdw blurRad="50800" dist="50800" dir="2700000" algn="tl" rotWithShape="0">
              <a:srgbClr val="000000">
                <a:alpha val="5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>
            <a:normAutofit/>
          </a:bodyPr>
          <a:lstStyle>
            <a:lvl1pPr marL="0" marR="0" indent="1588" algn="ctr" rtl="0" eaLnBrk="1" latinLnBrk="0" hangingPunct="1">
              <a:spcBef>
                <a:spcPct val="20000"/>
              </a:spcBef>
              <a:buFontTx/>
              <a:buNone/>
              <a:defRPr kumimoji="0" lang="pt-BR" sz="2400" i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0" marR="0" indent="0" algn="ctr" eaLnBrk="1" latinLnBrk="0" hangingPunct="1"/>
            <a:r>
              <a:rPr lang="pt-BR" smtClean="0"/>
              <a:t>Clique no ícone para adicionar uma imagem</a:t>
            </a:r>
            <a:endParaRPr/>
          </a:p>
        </p:txBody>
      </p:sp>
      <p:sp>
        <p:nvSpPr>
          <p:cNvPr id="25" name="Rectangle 7"/>
          <p:cNvSpPr>
            <a:spLocks noGrp="1" noChangeAspect="1"/>
          </p:cNvSpPr>
          <p:nvPr>
            <p:ph type="pic" sz="quarter" idx="14"/>
          </p:nvPr>
        </p:nvSpPr>
        <p:spPr>
          <a:xfrm>
            <a:off x="457200" y="1676400"/>
            <a:ext cx="4038600" cy="3028950"/>
          </a:xfrm>
          <a:prstGeom prst="rect">
            <a:avLst/>
          </a:prstGeom>
          <a:noFill/>
          <a:ln w="38100" cap="sq" cmpd="sng" algn="ctr">
            <a:solidFill>
              <a:schemeClr val="tx1"/>
            </a:solidFill>
            <a:prstDash val="solid"/>
            <a:miter lim="800000"/>
          </a:ln>
          <a:effectLst>
            <a:outerShdw blurRad="50800" dist="50800" dir="2700000" algn="tl" rotWithShape="0">
              <a:srgbClr val="000000">
                <a:alpha val="5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>
            <a:normAutofit/>
          </a:bodyPr>
          <a:lstStyle>
            <a:lvl1pPr marL="0" marR="0" indent="1588" algn="ctr" rtl="0" eaLnBrk="1" latinLnBrk="0" hangingPunct="1">
              <a:spcBef>
                <a:spcPct val="20000"/>
              </a:spcBef>
              <a:buFontTx/>
              <a:buNone/>
              <a:defRPr kumimoji="0" lang="pt-BR" sz="2400" i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0" marR="0" indent="0" algn="ctr" eaLnBrk="1" latinLnBrk="0" hangingPunct="1"/>
            <a:r>
              <a:rPr lang="pt-BR" smtClean="0"/>
              <a:t>Clique no ícone para adicionar uma imagem</a:t>
            </a:r>
            <a:endParaRPr/>
          </a:p>
        </p:txBody>
      </p:sp>
      <p:sp>
        <p:nvSpPr>
          <p:cNvPr id="8" name="Rectangle 7"/>
          <p:cNvSpPr>
            <a:spLocks noGrp="1"/>
          </p:cNvSpPr>
          <p:nvPr>
            <p:ph type="body" sz="quarter" idx="16" hasCustomPrompt="1"/>
          </p:nvPr>
        </p:nvSpPr>
        <p:spPr>
          <a:xfrm>
            <a:off x="457200" y="4857750"/>
            <a:ext cx="4038600" cy="1238250"/>
          </a:xfrm>
        </p:spPr>
        <p:txBody>
          <a:bodyPr rIns="9144" anchor="t" anchorCtr="0">
            <a:noAutofit/>
          </a:bodyPr>
          <a:lstStyle>
            <a:lvl1pPr marL="0" marR="0" indent="0" algn="l" rtl="0" eaLnBrk="1" latinLnBrk="0" hangingPunct="1">
              <a:spcBef>
                <a:spcPct val="20000"/>
              </a:spcBef>
              <a:buFontTx/>
              <a:buNone/>
              <a:defRPr kumimoji="0" lang="pt-BR" sz="18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lvl="0"/>
            <a:r>
              <a:rPr kumimoji="0" lang="pt-BR"/>
              <a:t>Clique para adicionar uma legenda</a:t>
            </a:r>
          </a:p>
        </p:txBody>
      </p:sp>
      <p:sp>
        <p:nvSpPr>
          <p:cNvPr id="19" name="Rectangle 7"/>
          <p:cNvSpPr>
            <a:spLocks noGrp="1"/>
          </p:cNvSpPr>
          <p:nvPr>
            <p:ph type="body" sz="quarter" idx="17" hasCustomPrompt="1"/>
          </p:nvPr>
        </p:nvSpPr>
        <p:spPr>
          <a:xfrm>
            <a:off x="4648200" y="4857750"/>
            <a:ext cx="4038600" cy="1238250"/>
          </a:xfrm>
        </p:spPr>
        <p:txBody>
          <a:bodyPr rIns="9144" anchor="t" anchorCtr="0">
            <a:noAutofit/>
          </a:bodyPr>
          <a:lstStyle>
            <a:lvl1pPr marL="0" marR="0" indent="0" algn="l" rtl="0" eaLnBrk="1" latinLnBrk="0" hangingPunct="1">
              <a:spcBef>
                <a:spcPct val="20000"/>
              </a:spcBef>
              <a:buFontTx/>
              <a:buNone/>
              <a:defRPr kumimoji="0" lang="pt-BR" sz="18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lvl="0"/>
            <a:r>
              <a:rPr kumimoji="0" lang="pt-BR"/>
              <a:t>Clique para adicionar uma legenda</a:t>
            </a:r>
          </a:p>
        </p:txBody>
      </p:sp>
      <p:sp>
        <p:nvSpPr>
          <p:cNvPr id="6" name="Rectangle 5"/>
          <p:cNvSpPr>
            <a:spLocks noGrp="1"/>
          </p:cNvSpPr>
          <p:nvPr>
            <p:ph type="dt" sz="half" idx="18"/>
          </p:nvPr>
        </p:nvSpPr>
        <p:spPr/>
        <p:txBody>
          <a:bodyPr/>
          <a:lstStyle>
            <a:extLst/>
          </a:lstStyle>
          <a:p>
            <a:fld id="{F30C84A2-23CF-44F5-B813-5187ED5C7D1C}" type="datetimeFigureOut">
              <a:rPr kumimoji="0" lang="pt-BR" sz="1200">
                <a:solidFill>
                  <a:schemeClr val="tx2"/>
                </a:solidFill>
              </a:rPr>
              <a:pPr/>
              <a:t>01/11/2013</a:t>
            </a:fld>
            <a:endParaRPr kumimoji="0" lang="pt-BR"/>
          </a:p>
        </p:txBody>
      </p:sp>
      <p:sp>
        <p:nvSpPr>
          <p:cNvPr id="7" name="Rectangle 6"/>
          <p:cNvSpPr>
            <a:spLocks noGrp="1"/>
          </p:cNvSpPr>
          <p:nvPr>
            <p:ph type="sldNum" sz="quarter" idx="19"/>
          </p:nvPr>
        </p:nvSpPr>
        <p:spPr/>
        <p:txBody>
          <a:bodyPr/>
          <a:lstStyle>
            <a:extLst/>
          </a:lstStyle>
          <a:p>
            <a:pPr algn="r"/>
            <a:fld id="{F99EC173-99AE-4773-AB25-02E469A13EAE}" type="slidenum">
              <a:rPr kumimoji="0" lang="pt-BR" sz="1200">
                <a:solidFill>
                  <a:schemeClr val="tx2"/>
                </a:solidFill>
              </a:rPr>
              <a:pPr algn="r"/>
              <a:t>‹nº›</a:t>
            </a:fld>
            <a:endParaRPr kumimoji="0" lang="pt-BR"/>
          </a:p>
        </p:txBody>
      </p:sp>
      <p:sp>
        <p:nvSpPr>
          <p:cNvPr id="9" name="Rectangle 8"/>
          <p:cNvSpPr>
            <a:spLocks noGrp="1"/>
          </p:cNvSpPr>
          <p:nvPr>
            <p:ph type="ftr" sz="quarter" idx="20"/>
          </p:nvPr>
        </p:nvSpPr>
        <p:spPr/>
        <p:txBody>
          <a:bodyPr/>
          <a:lstStyle>
            <a:extLst/>
          </a:lstStyle>
          <a:p>
            <a:endParaRPr kumimoji="0" lang="pt-BR"/>
          </a:p>
        </p:txBody>
      </p:sp>
    </p:spTree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Superior Mist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7"/>
          <p:cNvSpPr>
            <a:spLocks noGrp="1" noChangeAspect="1"/>
          </p:cNvSpPr>
          <p:nvPr>
            <p:ph type="pic" sz="quarter" idx="11"/>
          </p:nvPr>
        </p:nvSpPr>
        <p:spPr>
          <a:xfrm>
            <a:off x="5141976" y="381000"/>
            <a:ext cx="3773424" cy="2830068"/>
          </a:xfrm>
          <a:noFill/>
          <a:ln w="38100" cap="sq" cmpd="sng" algn="ctr">
            <a:solidFill>
              <a:schemeClr val="tx1"/>
            </a:solidFill>
            <a:prstDash val="solid"/>
            <a:miter lim="800000"/>
          </a:ln>
          <a:effectLst>
            <a:outerShdw blurRad="50800" dist="50800" dir="2700000" algn="tl" rotWithShape="0">
              <a:srgbClr val="000000">
                <a:alpha val="5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>
            <a:normAutofit/>
          </a:bodyPr>
          <a:lstStyle>
            <a:lvl1pPr marL="0" marR="0" indent="1588" algn="ctr" rtl="0" eaLnBrk="1" latinLnBrk="0" hangingPunct="1">
              <a:spcBef>
                <a:spcPct val="20000"/>
              </a:spcBef>
              <a:buFontTx/>
              <a:buNone/>
              <a:defRPr kumimoji="0" lang="pt-BR" sz="2400" i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0" marR="0" indent="1588" algn="ctr" eaLnBrk="1" latinLnBrk="0" hangingPunct="1"/>
            <a:r>
              <a:rPr lang="pt-BR" smtClean="0"/>
              <a:t>Clique no ícone para adicionar uma imagem</a:t>
            </a:r>
            <a:endParaRPr/>
          </a:p>
        </p:txBody>
      </p:sp>
      <p:sp>
        <p:nvSpPr>
          <p:cNvPr id="22" name="Rectangle 7"/>
          <p:cNvSpPr>
            <a:spLocks noGrp="1" noChangeAspect="1"/>
          </p:cNvSpPr>
          <p:nvPr>
            <p:ph type="pic" sz="quarter" idx="12"/>
          </p:nvPr>
        </p:nvSpPr>
        <p:spPr>
          <a:xfrm>
            <a:off x="454152" y="381000"/>
            <a:ext cx="4462272" cy="5949696"/>
          </a:xfrm>
          <a:noFill/>
          <a:ln w="38100" cap="sq" cmpd="sng" algn="ctr">
            <a:solidFill>
              <a:schemeClr val="tx1"/>
            </a:solidFill>
            <a:prstDash val="solid"/>
            <a:miter lim="800000"/>
          </a:ln>
          <a:effectLst>
            <a:outerShdw blurRad="50800" dist="50800" dir="2700000" algn="tl" rotWithShape="0">
              <a:srgbClr val="000000">
                <a:alpha val="5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>
            <a:normAutofit/>
          </a:bodyPr>
          <a:lstStyle>
            <a:lvl1pPr marL="0" marR="0" indent="1588" algn="ctr" rtl="0" eaLnBrk="1" latinLnBrk="0" hangingPunct="1">
              <a:spcBef>
                <a:spcPct val="20000"/>
              </a:spcBef>
              <a:buFontTx/>
              <a:buNone/>
              <a:defRPr kumimoji="0" lang="pt-BR" sz="2400" i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0" marR="0" indent="1588" algn="ctr" eaLnBrk="1" latinLnBrk="0" hangingPunct="1"/>
            <a:r>
              <a:rPr lang="pt-BR" smtClean="0"/>
              <a:t>Clique no ícone para adicionar uma imagem</a:t>
            </a:r>
            <a:endParaRPr/>
          </a:p>
        </p:txBody>
      </p:sp>
      <p:sp>
        <p:nvSpPr>
          <p:cNvPr id="11" name="Rectangle 7"/>
          <p:cNvSpPr>
            <a:spLocks noGrp="1"/>
          </p:cNvSpPr>
          <p:nvPr>
            <p:ph type="body" sz="quarter" idx="13" hasCustomPrompt="1"/>
          </p:nvPr>
        </p:nvSpPr>
        <p:spPr>
          <a:xfrm>
            <a:off x="5141976" y="3352800"/>
            <a:ext cx="3773425" cy="2971800"/>
          </a:xfrm>
        </p:spPr>
        <p:txBody>
          <a:bodyPr anchor="t" anchorCtr="0">
            <a:noAutofit/>
          </a:bodyPr>
          <a:lstStyle>
            <a:lvl1pPr marL="0" marR="0" indent="0" algn="l" rtl="0" eaLnBrk="1" latinLnBrk="0" hangingPunct="1">
              <a:spcBef>
                <a:spcPct val="20000"/>
              </a:spcBef>
              <a:buFontTx/>
              <a:buNone/>
              <a:defRPr kumimoji="0" lang="pt-BR" sz="1800" i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lvl="0"/>
            <a:r>
              <a:rPr kumimoji="0" lang="pt-BR"/>
              <a:t>Clique para adicionar uma legenda</a:t>
            </a:r>
          </a:p>
        </p:txBody>
      </p:sp>
      <p:sp>
        <p:nvSpPr>
          <p:cNvPr id="5" name="Rectangle 4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extLst/>
          </a:lstStyle>
          <a:p>
            <a:fld id="{F30C84A2-23CF-44F5-B813-5187ED5C7D1C}" type="datetimeFigureOut">
              <a:rPr kumimoji="0" lang="pt-BR" sz="1200">
                <a:solidFill>
                  <a:schemeClr val="tx2"/>
                </a:solidFill>
              </a:rPr>
              <a:pPr/>
              <a:t>01/11/2013</a:t>
            </a:fld>
            <a:endParaRPr kumimoji="0" lang="pt-BR"/>
          </a:p>
        </p:txBody>
      </p:sp>
      <p:sp>
        <p:nvSpPr>
          <p:cNvPr id="7" name="Rectangle 6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extLst/>
          </a:lstStyle>
          <a:p>
            <a:pPr algn="r"/>
            <a:fld id="{F99EC173-99AE-4773-AB25-02E469A13EAE}" type="slidenum">
              <a:rPr kumimoji="0" lang="pt-BR" sz="1200">
                <a:solidFill>
                  <a:schemeClr val="tx2"/>
                </a:solidFill>
              </a:rPr>
              <a:pPr algn="r"/>
              <a:t>‹nº›</a:t>
            </a:fld>
            <a:endParaRPr kumimoji="0" lang="pt-BR"/>
          </a:p>
        </p:txBody>
      </p:sp>
      <p:sp>
        <p:nvSpPr>
          <p:cNvPr id="8" name="Rectangle 7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extLst/>
          </a:lstStyle>
          <a:p>
            <a:endParaRPr kumimoji="0" lang="pt-BR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uperior Retrato com Legend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/>
          <p:cNvSpPr>
            <a:spLocks noGrp="1" noChangeAspect="1"/>
          </p:cNvSpPr>
          <p:nvPr>
            <p:ph type="pic" sz="quarter" idx="10"/>
          </p:nvPr>
        </p:nvSpPr>
        <p:spPr>
          <a:xfrm>
            <a:off x="228600" y="1066800"/>
            <a:ext cx="2743200" cy="3657600"/>
          </a:xfrm>
          <a:noFill/>
          <a:ln w="38100" cap="sq" cmpd="sng" algn="ctr">
            <a:solidFill>
              <a:schemeClr val="tx1"/>
            </a:solidFill>
            <a:prstDash val="solid"/>
            <a:miter lim="800000"/>
          </a:ln>
          <a:effectLst>
            <a:outerShdw blurRad="50800" dist="50800" dir="2700000" algn="tl" rotWithShape="0">
              <a:srgbClr val="000000">
                <a:alpha val="5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>
            <a:normAutofit/>
          </a:bodyPr>
          <a:lstStyle>
            <a:lvl1pPr marL="0" marR="0" indent="1588" algn="ctr" rtl="0" eaLnBrk="1" latinLnBrk="0" hangingPunct="1">
              <a:spcBef>
                <a:spcPct val="20000"/>
              </a:spcBef>
              <a:buFontTx/>
              <a:buNone/>
              <a:defRPr kumimoji="0" lang="pt-BR" sz="2400" i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eaLnBrk="1" latinLnBrk="0" hangingPunct="1"/>
            <a:r>
              <a:rPr lang="pt-BR" smtClean="0"/>
              <a:t>Clique no ícone para adicionar uma imagem</a:t>
            </a:r>
            <a:endParaRPr/>
          </a:p>
        </p:txBody>
      </p:sp>
      <p:sp>
        <p:nvSpPr>
          <p:cNvPr id="4" name="Rectangle 8"/>
          <p:cNvSpPr>
            <a:spLocks noGrp="1" noChangeAspect="1"/>
          </p:cNvSpPr>
          <p:nvPr>
            <p:ph type="pic" sz="quarter" idx="11"/>
          </p:nvPr>
        </p:nvSpPr>
        <p:spPr>
          <a:xfrm>
            <a:off x="3200400" y="1066800"/>
            <a:ext cx="2743200" cy="3657600"/>
          </a:xfrm>
          <a:noFill/>
          <a:ln w="38100" cap="sq" cmpd="sng" algn="ctr">
            <a:solidFill>
              <a:schemeClr val="tx1"/>
            </a:solidFill>
            <a:prstDash val="solid"/>
            <a:miter lim="800000"/>
          </a:ln>
          <a:effectLst>
            <a:outerShdw blurRad="50800" dist="50800" dir="2700000" algn="tl" rotWithShape="0">
              <a:srgbClr val="000000">
                <a:alpha val="5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>
            <a:normAutofit/>
          </a:bodyPr>
          <a:lstStyle>
            <a:lvl1pPr marL="0" marR="0" indent="1588" algn="ctr" rtl="0" eaLnBrk="1" latinLnBrk="0" hangingPunct="1">
              <a:spcBef>
                <a:spcPct val="20000"/>
              </a:spcBef>
              <a:buFontTx/>
              <a:buNone/>
              <a:defRPr kumimoji="0" lang="pt-BR" sz="2400" i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eaLnBrk="1" latinLnBrk="0" hangingPunct="1"/>
            <a:r>
              <a:rPr lang="pt-BR" smtClean="0"/>
              <a:t>Clique no ícone para adicionar uma imagem</a:t>
            </a:r>
            <a:endParaRPr/>
          </a:p>
        </p:txBody>
      </p:sp>
      <p:sp>
        <p:nvSpPr>
          <p:cNvPr id="31" name="Rectangle 8"/>
          <p:cNvSpPr>
            <a:spLocks noGrp="1" noChangeAspect="1"/>
          </p:cNvSpPr>
          <p:nvPr>
            <p:ph type="pic" sz="quarter" idx="12"/>
          </p:nvPr>
        </p:nvSpPr>
        <p:spPr>
          <a:xfrm>
            <a:off x="6172200" y="1066800"/>
            <a:ext cx="2743200" cy="3657600"/>
          </a:xfrm>
          <a:noFill/>
          <a:ln w="38100" cap="sq" cmpd="sng" algn="ctr">
            <a:solidFill>
              <a:schemeClr val="tx1"/>
            </a:solidFill>
            <a:prstDash val="solid"/>
            <a:miter lim="800000"/>
          </a:ln>
          <a:effectLst>
            <a:outerShdw blurRad="50800" dist="50800" dir="2700000" algn="tl" rotWithShape="0">
              <a:srgbClr val="000000">
                <a:alpha val="5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>
            <a:normAutofit/>
          </a:bodyPr>
          <a:lstStyle>
            <a:lvl1pPr marL="0" marR="0" indent="1588" algn="ctr" rtl="0" eaLnBrk="1" latinLnBrk="0" hangingPunct="1">
              <a:spcBef>
                <a:spcPct val="20000"/>
              </a:spcBef>
              <a:buFontTx/>
              <a:buNone/>
              <a:defRPr kumimoji="0" lang="pt-BR" sz="2400" i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eaLnBrk="1" latinLnBrk="0" hangingPunct="1"/>
            <a:r>
              <a:rPr lang="pt-BR" smtClean="0"/>
              <a:t>Clique no ícone para adicionar uma imagem</a:t>
            </a:r>
            <a:endParaRPr/>
          </a:p>
        </p:txBody>
      </p:sp>
      <p:sp>
        <p:nvSpPr>
          <p:cNvPr id="7" name="Rectangle 6"/>
          <p:cNvSpPr>
            <a:spLocks noGrp="1"/>
          </p:cNvSpPr>
          <p:nvPr>
            <p:ph type="body" sz="quarter" idx="13" hasCustomPrompt="1"/>
          </p:nvPr>
        </p:nvSpPr>
        <p:spPr>
          <a:xfrm>
            <a:off x="228600" y="4876800"/>
            <a:ext cx="2743200" cy="1447800"/>
          </a:xfrm>
        </p:spPr>
        <p:txBody>
          <a:bodyPr anchor="t" anchorCtr="0">
            <a:noAutofit/>
          </a:bodyPr>
          <a:lstStyle>
            <a:lvl1pPr marL="0" marR="0" indent="0" algn="l" rtl="0" eaLnBrk="1" latinLnBrk="0" hangingPunct="1">
              <a:spcBef>
                <a:spcPct val="20000"/>
              </a:spcBef>
              <a:buFontTx/>
              <a:buNone/>
              <a:defRPr kumimoji="0" lang="pt-BR" sz="18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lvl="0"/>
            <a:r>
              <a:rPr kumimoji="0" lang="pt-BR"/>
              <a:t>Clique para adicionar uma legenda</a:t>
            </a:r>
          </a:p>
        </p:txBody>
      </p:sp>
      <p:sp>
        <p:nvSpPr>
          <p:cNvPr id="6" name="Rectangle 6"/>
          <p:cNvSpPr>
            <a:spLocks noGrp="1"/>
          </p:cNvSpPr>
          <p:nvPr>
            <p:ph type="body" sz="quarter" idx="14" hasCustomPrompt="1"/>
          </p:nvPr>
        </p:nvSpPr>
        <p:spPr>
          <a:xfrm>
            <a:off x="3200400" y="4876800"/>
            <a:ext cx="2743200" cy="1447800"/>
          </a:xfrm>
        </p:spPr>
        <p:txBody>
          <a:bodyPr anchor="t" anchorCtr="0">
            <a:noAutofit/>
          </a:bodyPr>
          <a:lstStyle>
            <a:lvl1pPr marL="0" marR="0" indent="0" algn="l" rtl="0" eaLnBrk="1" latinLnBrk="0" hangingPunct="1">
              <a:spcBef>
                <a:spcPct val="20000"/>
              </a:spcBef>
              <a:buFontTx/>
              <a:buNone/>
              <a:defRPr kumimoji="0" lang="pt-BR" sz="18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lvl="0"/>
            <a:r>
              <a:rPr kumimoji="0" lang="pt-BR"/>
              <a:t>Clique para adicionar uma legenda</a:t>
            </a:r>
          </a:p>
        </p:txBody>
      </p:sp>
      <p:sp>
        <p:nvSpPr>
          <p:cNvPr id="14" name="Rectangle 6"/>
          <p:cNvSpPr>
            <a:spLocks noGrp="1"/>
          </p:cNvSpPr>
          <p:nvPr>
            <p:ph type="body" sz="quarter" idx="15" hasCustomPrompt="1"/>
          </p:nvPr>
        </p:nvSpPr>
        <p:spPr>
          <a:xfrm>
            <a:off x="6172200" y="4876800"/>
            <a:ext cx="2743200" cy="1447800"/>
          </a:xfrm>
        </p:spPr>
        <p:txBody>
          <a:bodyPr anchor="t" anchorCtr="0">
            <a:noAutofit/>
          </a:bodyPr>
          <a:lstStyle>
            <a:lvl1pPr marL="0" marR="0" indent="0" algn="l" rtl="0" eaLnBrk="1" latinLnBrk="0" hangingPunct="1">
              <a:spcBef>
                <a:spcPct val="20000"/>
              </a:spcBef>
              <a:buFontTx/>
              <a:buNone/>
              <a:defRPr kumimoji="0" lang="pt-BR" sz="18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lvl="0"/>
            <a:r>
              <a:rPr kumimoji="0" lang="pt-BR"/>
              <a:t>Clique para adicionar uma legenda</a:t>
            </a:r>
          </a:p>
        </p:txBody>
      </p:sp>
      <p:sp>
        <p:nvSpPr>
          <p:cNvPr id="8" name="Rectangle 7"/>
          <p:cNvSpPr>
            <a:spLocks noGrp="1"/>
          </p:cNvSpPr>
          <p:nvPr>
            <p:ph type="dt" sz="half" idx="16"/>
          </p:nvPr>
        </p:nvSpPr>
        <p:spPr/>
        <p:txBody>
          <a:bodyPr/>
          <a:lstStyle>
            <a:extLst/>
          </a:lstStyle>
          <a:p>
            <a:fld id="{F30C84A2-23CF-44F5-B813-5187ED5C7D1C}" type="datetimeFigureOut">
              <a:rPr kumimoji="0" lang="pt-BR" sz="1200">
                <a:solidFill>
                  <a:schemeClr val="tx2"/>
                </a:solidFill>
              </a:rPr>
              <a:pPr/>
              <a:t>01/11/2013</a:t>
            </a:fld>
            <a:endParaRPr kumimoji="0" lang="pt-BR"/>
          </a:p>
        </p:txBody>
      </p:sp>
      <p:sp>
        <p:nvSpPr>
          <p:cNvPr id="9" name="Rectangle 8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extLst/>
          </a:lstStyle>
          <a:p>
            <a:pPr algn="r"/>
            <a:fld id="{F99EC173-99AE-4773-AB25-02E469A13EAE}" type="slidenum">
              <a:rPr kumimoji="0" lang="pt-BR" sz="1200">
                <a:solidFill>
                  <a:schemeClr val="tx2"/>
                </a:solidFill>
              </a:rPr>
              <a:pPr algn="r"/>
              <a:t>‹nº›</a:t>
            </a:fld>
            <a:endParaRPr kumimoji="0" lang="pt-BR"/>
          </a:p>
        </p:txBody>
      </p:sp>
      <p:sp>
        <p:nvSpPr>
          <p:cNvPr id="10" name="Rectangle 9"/>
          <p:cNvSpPr>
            <a:spLocks noGrp="1"/>
          </p:cNvSpPr>
          <p:nvPr>
            <p:ph type="ftr" sz="quarter" idx="18"/>
          </p:nvPr>
        </p:nvSpPr>
        <p:spPr/>
        <p:txBody>
          <a:bodyPr/>
          <a:lstStyle>
            <a:extLst/>
          </a:lstStyle>
          <a:p>
            <a:endParaRPr kumimoji="0" lang="pt-BR"/>
          </a:p>
        </p:txBody>
      </p:sp>
    </p:spTree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slideLayout" Target="../slideLayouts/slideLayout35.xml"/><Relationship Id="rId18" Type="http://schemas.openxmlformats.org/officeDocument/2006/relationships/theme" Target="../theme/theme2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slideLayout" Target="../slideLayouts/slideLayout34.xml"/><Relationship Id="rId17" Type="http://schemas.openxmlformats.org/officeDocument/2006/relationships/slideLayout" Target="../slideLayouts/slideLayout39.xml"/><Relationship Id="rId2" Type="http://schemas.openxmlformats.org/officeDocument/2006/relationships/slideLayout" Target="../slideLayouts/slideLayout24.xml"/><Relationship Id="rId16" Type="http://schemas.openxmlformats.org/officeDocument/2006/relationships/slideLayout" Target="../slideLayouts/slideLayout38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5" Type="http://schemas.openxmlformats.org/officeDocument/2006/relationships/slideLayout" Target="../slideLayouts/slideLayout3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Relationship Id="rId14" Type="http://schemas.openxmlformats.org/officeDocument/2006/relationships/slideLayout" Target="../slideLayouts/slideLayout3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6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249362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pPr eaLnBrk="1" latinLnBrk="0" hangingPunct="1"/>
            <a:r>
              <a:rPr kumimoji="0" lang="pt-BR" smtClean="0"/>
              <a:t>Clique para editar o título mestre</a:t>
            </a:r>
            <a:endParaRPr kumimoji="0" lang="en-US" smtClean="0"/>
          </a:p>
        </p:txBody>
      </p:sp>
      <p:sp>
        <p:nvSpPr>
          <p:cNvPr id="13" name="Rectangle 5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  <a:p>
            <a:pPr lvl="1" eaLnBrk="1" latinLnBrk="0" hangingPunct="1"/>
            <a:r>
              <a:rPr kumimoji="0" lang="pt-BR" smtClean="0"/>
              <a:t>Segundo nível</a:t>
            </a:r>
          </a:p>
          <a:p>
            <a:pPr lvl="2" eaLnBrk="1" latinLnBrk="0" hangingPunct="1"/>
            <a:r>
              <a:rPr kumimoji="0" lang="pt-BR" smtClean="0"/>
              <a:t>Terceiro nível</a:t>
            </a:r>
          </a:p>
          <a:p>
            <a:pPr lvl="3" eaLnBrk="1" latinLnBrk="0" hangingPunct="1"/>
            <a:r>
              <a:rPr kumimoji="0" lang="pt-BR" smtClean="0"/>
              <a:t>Quarto nível</a:t>
            </a:r>
          </a:p>
          <a:p>
            <a:pPr lvl="4" eaLnBrk="1" latinLnBrk="0" hangingPunct="1"/>
            <a:r>
              <a:rPr kumimoji="0" lang="pt-BR" smtClean="0"/>
              <a:t>Quinto nível</a:t>
            </a:r>
            <a:endParaRPr kumimoji="0" lang="en-US"/>
          </a:p>
        </p:txBody>
      </p:sp>
      <p:sp>
        <p:nvSpPr>
          <p:cNvPr id="29" name="Rectangle 3"/>
          <p:cNvSpPr>
            <a:spLocks noGrp="1"/>
          </p:cNvSpPr>
          <p:nvPr>
            <p:ph type="dt" sz="half" idx="2"/>
          </p:nvPr>
        </p:nvSpPr>
        <p:spPr>
          <a:xfrm>
            <a:off x="66675" y="6559360"/>
            <a:ext cx="2438400" cy="244475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lang="pt-BR" sz="1200">
                <a:solidFill>
                  <a:schemeClr val="tx2"/>
                </a:solidFill>
              </a:defRPr>
            </a:lvl1pPr>
            <a:extLst/>
          </a:lstStyle>
          <a:p>
            <a:fld id="{F30C84A2-23CF-44F5-B813-5187ED5C7D1C}" type="datetimeFigureOut">
              <a:rPr kumimoji="0" lang="pt-BR" sz="1200">
                <a:solidFill>
                  <a:schemeClr val="tx2"/>
                </a:solidFill>
              </a:rPr>
              <a:pPr/>
              <a:t>01/11/2013</a:t>
            </a:fld>
            <a:endParaRPr kumimoji="0" lang="pt-BR" sz="1200">
              <a:solidFill>
                <a:schemeClr val="tx2"/>
              </a:solidFill>
            </a:endParaRPr>
          </a:p>
        </p:txBody>
      </p:sp>
      <p:sp>
        <p:nvSpPr>
          <p:cNvPr id="20" name="Rectangle 25"/>
          <p:cNvSpPr>
            <a:spLocks noGrp="1"/>
          </p:cNvSpPr>
          <p:nvPr>
            <p:ph type="ftr" sz="quarter" idx="3"/>
          </p:nvPr>
        </p:nvSpPr>
        <p:spPr>
          <a:xfrm>
            <a:off x="2995653" y="6558153"/>
            <a:ext cx="4648200" cy="246888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lang="pt-BR" sz="1200">
                <a:solidFill>
                  <a:schemeClr val="tx2"/>
                </a:solidFill>
              </a:defRPr>
            </a:lvl1pPr>
            <a:extLst/>
          </a:lstStyle>
          <a:p>
            <a:pPr algn="ctr"/>
            <a:endParaRPr kumimoji="0" lang="pt-BR" sz="1200">
              <a:solidFill>
                <a:schemeClr val="tx2"/>
              </a:solidFill>
            </a:endParaRPr>
          </a:p>
        </p:txBody>
      </p:sp>
      <p:sp>
        <p:nvSpPr>
          <p:cNvPr id="23" name="Rectangle 16"/>
          <p:cNvSpPr>
            <a:spLocks noGrp="1"/>
          </p:cNvSpPr>
          <p:nvPr>
            <p:ph type="sldNum" sz="quarter" idx="4"/>
          </p:nvPr>
        </p:nvSpPr>
        <p:spPr>
          <a:xfrm>
            <a:off x="8172450" y="6559360"/>
            <a:ext cx="914400" cy="244475"/>
          </a:xfrm>
          <a:prstGeom prst="rect">
            <a:avLst/>
          </a:prstGeom>
        </p:spPr>
        <p:txBody>
          <a:bodyPr/>
          <a:lstStyle>
            <a:lvl1pPr algn="r" eaLnBrk="1" latinLnBrk="0" hangingPunct="1">
              <a:defRPr kumimoji="0" lang="pt-BR" sz="1200">
                <a:solidFill>
                  <a:schemeClr val="tx2"/>
                </a:solidFill>
              </a:defRPr>
            </a:lvl1pPr>
            <a:extLst/>
          </a:lstStyle>
          <a:p>
            <a:pPr algn="r"/>
            <a:fld id="{F99EC173-99AE-4773-AB25-02E469A13EAE}" type="slidenum">
              <a:rPr kumimoji="0" lang="pt-BR" sz="1200">
                <a:solidFill>
                  <a:schemeClr val="tx2"/>
                </a:solidFill>
              </a:rPr>
              <a:pPr algn="r"/>
              <a:t>‹nº›</a:t>
            </a:fld>
            <a:endParaRPr kumimoji="0" lang="pt-BR" sz="1200">
              <a:solidFill>
                <a:schemeClr val="tx2"/>
              </a:solidFill>
            </a:endParaRPr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  <p:sldLayoutId id="2147483666" r:id="rId18"/>
    <p:sldLayoutId id="2147483667" r:id="rId19"/>
    <p:sldLayoutId id="2147483668" r:id="rId20"/>
    <p:sldLayoutId id="2147483669" r:id="rId21"/>
    <p:sldLayoutId id="2147483670" r:id="rId22"/>
  </p:sldLayoutIdLst>
  <p:transition>
    <p:fade/>
  </p:transition>
  <p:timing>
    <p:tnLst>
      <p:par>
        <p:cTn id="1" dur="indefinite" restart="never" nodeType="tmRoot"/>
      </p:par>
    </p:tnLst>
  </p:timing>
  <p:txStyles>
    <p:titleStyle>
      <a:lvl1pPr algn="l" rtl="0" eaLnBrk="1" latinLnBrk="0" hangingPunct="1">
        <a:spcBef>
          <a:spcPct val="0"/>
        </a:spcBef>
        <a:buNone/>
        <a:defRPr kumimoji="0" lang="pt-BR" sz="3200" cap="all" baseline="0">
          <a:solidFill>
            <a:schemeClr val="tx2"/>
          </a:solidFill>
          <a:effectLst>
            <a:outerShdw blurRad="51000" dist="370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lvl2pPr eaLnBrk="1" latinLnBrk="0" hangingPunct="1">
        <a:defRPr kumimoji="0" lang="pt-BR">
          <a:solidFill>
            <a:schemeClr val="tx2"/>
          </a:solidFill>
        </a:defRPr>
      </a:lvl2pPr>
      <a:lvl3pPr eaLnBrk="1" latinLnBrk="0" hangingPunct="1">
        <a:defRPr kumimoji="0" lang="pt-BR">
          <a:solidFill>
            <a:schemeClr val="tx2"/>
          </a:solidFill>
        </a:defRPr>
      </a:lvl3pPr>
      <a:lvl4pPr eaLnBrk="1" latinLnBrk="0" hangingPunct="1">
        <a:defRPr kumimoji="0" lang="pt-BR">
          <a:solidFill>
            <a:schemeClr val="tx2"/>
          </a:solidFill>
        </a:defRPr>
      </a:lvl4pPr>
      <a:lvl5pPr eaLnBrk="1" latinLnBrk="0" hangingPunct="1">
        <a:defRPr kumimoji="0" lang="pt-BR">
          <a:solidFill>
            <a:schemeClr val="tx2"/>
          </a:solidFill>
        </a:defRPr>
      </a:lvl5pPr>
      <a:lvl6pPr eaLnBrk="1" latinLnBrk="0" hangingPunct="1">
        <a:defRPr kumimoji="0" lang="pt-BR">
          <a:solidFill>
            <a:schemeClr val="tx2"/>
          </a:solidFill>
        </a:defRPr>
      </a:lvl6pPr>
      <a:lvl7pPr eaLnBrk="1" latinLnBrk="0" hangingPunct="1">
        <a:defRPr kumimoji="0" lang="pt-BR">
          <a:solidFill>
            <a:schemeClr val="tx2"/>
          </a:solidFill>
        </a:defRPr>
      </a:lvl7pPr>
      <a:lvl8pPr eaLnBrk="1" latinLnBrk="0" hangingPunct="1">
        <a:defRPr kumimoji="0" lang="pt-BR">
          <a:solidFill>
            <a:schemeClr val="tx2"/>
          </a:solidFill>
        </a:defRPr>
      </a:lvl8pPr>
      <a:lvl9pPr eaLnBrk="1" latinLnBrk="0" hangingPunct="1">
        <a:defRPr kumimoji="0" lang="pt-BR">
          <a:solidFill>
            <a:schemeClr val="tx2"/>
          </a:solidFill>
        </a:defRPr>
      </a:lvl9pPr>
      <a:extLst/>
    </p:titleStyle>
    <p:bodyStyle>
      <a:lvl1pPr marL="342900" indent="-342900" algn="l" rtl="0" eaLnBrk="1" latinLnBrk="0" hangingPunct="1">
        <a:spcBef>
          <a:spcPct val="20000"/>
        </a:spcBef>
        <a:buChar char="•"/>
        <a:defRPr kumimoji="0" lang="pt-BR"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har char="–"/>
        <a:defRPr kumimoji="0" lang="pt-BR" sz="24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har char="•"/>
        <a:defRPr kumimoji="0" lang="pt-BR" sz="20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har char="–"/>
        <a:defRPr kumimoji="0" lang="pt-BR" sz="18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har char="»"/>
        <a:defRPr kumimoji="0" lang="pt-BR" sz="16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har char="•"/>
        <a:defRPr kumimoji="0" lang="pt-BR" sz="20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har char="•"/>
        <a:defRPr kumimoji="0" lang="pt-BR" sz="20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har char="•"/>
        <a:defRPr kumimoji="0" lang="pt-BR" sz="20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har char="•"/>
        <a:defRPr kumimoji="0" lang="pt-BR" sz="20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lang="pt-BR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lang="pt-BR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lang="pt-BR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lang="pt-BR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lang="pt-BR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lang="pt-BR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lang="pt-BR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lang="pt-BR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lang="pt-BR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/>
          <p:cNvGrpSpPr/>
          <p:nvPr/>
        </p:nvGrpSpPr>
        <p:grpSpPr>
          <a:xfrm>
            <a:off x="1" y="228600"/>
            <a:ext cx="1981200" cy="6638628"/>
            <a:chOff x="2487613" y="285750"/>
            <a:chExt cx="2428875" cy="5654676"/>
          </a:xfrm>
        </p:grpSpPr>
        <p:sp>
          <p:nvSpPr>
            <p:cNvPr id="37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8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9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0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1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2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3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4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5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6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7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8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49" name="Group 48"/>
          <p:cNvGrpSpPr/>
          <p:nvPr/>
        </p:nvGrpSpPr>
        <p:grpSpPr>
          <a:xfrm>
            <a:off x="20421" y="285"/>
            <a:ext cx="1952272" cy="6852968"/>
            <a:chOff x="6627813" y="195717"/>
            <a:chExt cx="1952625" cy="5678034"/>
          </a:xfrm>
        </p:grpSpPr>
        <p:sp>
          <p:nvSpPr>
            <p:cNvPr id="50" name="Freeform 27"/>
            <p:cNvSpPr/>
            <p:nvPr/>
          </p:nvSpPr>
          <p:spPr bwMode="auto">
            <a:xfrm>
              <a:off x="6627813" y="195717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1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2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3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4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5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6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7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8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9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0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1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62" name="Rectangle 61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2133600"/>
            <a:ext cx="6591985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72400" y="6135089"/>
            <a:ext cx="766380" cy="3701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C84A2-23CF-44F5-B813-5187ED5C7D1C}" type="datetimeFigureOut">
              <a:rPr kumimoji="0" lang="pt-BR" sz="1200" smtClean="0">
                <a:solidFill>
                  <a:schemeClr val="tx2"/>
                </a:solidFill>
              </a:rPr>
              <a:pPr/>
              <a:t>01/11/2013</a:t>
            </a:fld>
            <a:endParaRPr kumimoji="0" lang="pt-BR" sz="1200">
              <a:solidFill>
                <a:schemeClr val="tx2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2415" y="6135809"/>
            <a:ext cx="57164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algn="ctr"/>
            <a:endParaRPr kumimoji="0" lang="pt-BR" sz="1200">
              <a:solidFill>
                <a:schemeClr val="tx2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11228" y="787783"/>
            <a:ext cx="58497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pPr algn="r"/>
            <a:fld id="{F99EC173-99AE-4773-AB25-02E469A13EAE}" type="slidenum">
              <a:rPr kumimoji="0" lang="pt-BR" sz="1200" smtClean="0">
                <a:solidFill>
                  <a:schemeClr val="tx2"/>
                </a:solidFill>
              </a:rPr>
              <a:pPr algn="r"/>
              <a:t>‹nº›</a:t>
            </a:fld>
            <a:endParaRPr kumimoji="0" lang="pt-BR" sz="120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13367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79" r:id="rId1"/>
    <p:sldLayoutId id="2147483880" r:id="rId2"/>
    <p:sldLayoutId id="2147483881" r:id="rId3"/>
    <p:sldLayoutId id="2147483882" r:id="rId4"/>
    <p:sldLayoutId id="2147483883" r:id="rId5"/>
    <p:sldLayoutId id="2147483884" r:id="rId6"/>
    <p:sldLayoutId id="2147483885" r:id="rId7"/>
    <p:sldLayoutId id="2147483886" r:id="rId8"/>
    <p:sldLayoutId id="2147483887" r:id="rId9"/>
    <p:sldLayoutId id="2147483888" r:id="rId10"/>
    <p:sldLayoutId id="2147483889" r:id="rId11"/>
    <p:sldLayoutId id="2147483890" r:id="rId12"/>
    <p:sldLayoutId id="2147483891" r:id="rId13"/>
    <p:sldLayoutId id="2147483892" r:id="rId14"/>
    <p:sldLayoutId id="2147483893" r:id="rId15"/>
    <p:sldLayoutId id="2147483894" r:id="rId16"/>
    <p:sldLayoutId id="2147483895" r:id="rId17"/>
  </p:sldLayoutIdLst>
  <p:transition>
    <p:fade/>
  </p:transition>
  <p:timing>
    <p:tnLst>
      <p:par>
        <p:cTn id="1" dur="indefinite" restart="never" nodeType="tmRoot"/>
      </p:par>
    </p:tnLst>
  </p:timing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9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hyperlink" Target="http://www.planalto.gov.br/ccivil_03/_Ato2007-2010/2009/Lei/L12012.htm#art2" TargetMode="External"/><Relationship Id="rId1" Type="http://schemas.openxmlformats.org/officeDocument/2006/relationships/slideLayout" Target="../slideLayouts/slideLayout2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39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://www.planalto.gov.br/ccivil_03/_Ato2004-2006/2006/Lei/L11313.htm#art1" TargetMode="External"/><Relationship Id="rId1" Type="http://schemas.openxmlformats.org/officeDocument/2006/relationships/slideLayout" Target="../slideLayouts/slideLayout2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>
          <a:xfrm>
            <a:off x="899592" y="1484784"/>
            <a:ext cx="8064896" cy="2320280"/>
          </a:xfrm>
        </p:spPr>
        <p:txBody>
          <a:bodyPr>
            <a:normAutofit fontScale="90000"/>
          </a:bodyPr>
          <a:lstStyle>
            <a:extLst/>
          </a:lstStyle>
          <a:p>
            <a:r>
              <a:rPr lang="pt-BR" sz="3100" dirty="0" smtClean="0"/>
              <a:t>Pontifícia </a:t>
            </a:r>
            <a:r>
              <a:rPr lang="pt-BR" sz="3100" dirty="0" smtClean="0"/>
              <a:t>Universidade Católica do  </a:t>
            </a:r>
            <a:r>
              <a:rPr lang="pt-BR" sz="3100" dirty="0" smtClean="0"/>
              <a:t>Rio Grande do Sul</a:t>
            </a:r>
            <a:br>
              <a:rPr lang="pt-BR" sz="3100" dirty="0" smtClean="0"/>
            </a:br>
            <a:r>
              <a:rPr lang="pt-BR" sz="3100" dirty="0" smtClean="0"/>
              <a:t>Faculdade de </a:t>
            </a:r>
            <a:r>
              <a:rPr lang="pt-BR" sz="3100" dirty="0" smtClean="0"/>
              <a:t>Direito</a:t>
            </a:r>
            <a:br>
              <a:rPr lang="pt-BR" sz="3100" dirty="0" smtClean="0"/>
            </a:br>
            <a:r>
              <a:rPr lang="pt-BR" sz="3100" dirty="0" smtClean="0"/>
              <a:t>Departamento de Direito e Processo Penal</a:t>
            </a:r>
            <a:r>
              <a:rPr lang="pt-BR" dirty="0" smtClean="0"/>
              <a:t/>
            </a:r>
            <a:br>
              <a:rPr lang="pt-BR" dirty="0" smtClean="0"/>
            </a:br>
            <a:endParaRPr lang="pt-BR" dirty="0"/>
          </a:p>
        </p:txBody>
      </p:sp>
      <p:sp>
        <p:nvSpPr>
          <p:cNvPr id="17" name="Rectangle 16"/>
          <p:cNvSpPr>
            <a:spLocks noGrp="1"/>
          </p:cNvSpPr>
          <p:nvPr>
            <p:ph type="body" sz="quarter" idx="10"/>
          </p:nvPr>
        </p:nvSpPr>
        <p:spPr>
          <a:xfrm>
            <a:off x="2133600" y="4437113"/>
            <a:ext cx="6386946" cy="1296144"/>
          </a:xfrm>
        </p:spPr>
        <p:txBody>
          <a:bodyPr/>
          <a:lstStyle/>
          <a:p>
            <a:r>
              <a:rPr lang="pt-BR" dirty="0" smtClean="0"/>
              <a:t>Disciplina: </a:t>
            </a:r>
            <a:r>
              <a:rPr lang="pt-BR" dirty="0" smtClean="0"/>
              <a:t>Direito Penal I</a:t>
            </a:r>
            <a:endParaRPr lang="pt-BR" dirty="0" smtClean="0"/>
          </a:p>
          <a:p>
            <a:r>
              <a:rPr lang="pt-BR" dirty="0" err="1" smtClean="0"/>
              <a:t>Prof</a:t>
            </a:r>
            <a:r>
              <a:rPr lang="pt-BR" dirty="0" err="1"/>
              <a:t>ª</a:t>
            </a:r>
            <a:r>
              <a:rPr lang="pt-BR" dirty="0" smtClean="0"/>
              <a:t> </a:t>
            </a:r>
            <a:r>
              <a:rPr lang="pt-BR" dirty="0" smtClean="0"/>
              <a:t>Lenora Azevedo de Oliveira </a:t>
            </a:r>
            <a:endParaRPr lang="pt-BR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860674"/>
          </a:xfrm>
        </p:spPr>
        <p:txBody>
          <a:bodyPr>
            <a:normAutofit fontScale="90000"/>
          </a:bodyPr>
          <a:lstStyle/>
          <a:p>
            <a:pPr algn="ctr"/>
            <a:r>
              <a:rPr lang="pt-BR" dirty="0" smtClean="0"/>
              <a:t>Teorias da Pena</a:t>
            </a:r>
            <a:br>
              <a:rPr lang="pt-BR" dirty="0" smtClean="0"/>
            </a:b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942415" y="1772816"/>
            <a:ext cx="6591985" cy="4680520"/>
          </a:xfrm>
        </p:spPr>
        <p:txBody>
          <a:bodyPr>
            <a:normAutofit/>
          </a:bodyPr>
          <a:lstStyle/>
          <a:p>
            <a:r>
              <a:rPr lang="pt-BR" dirty="0"/>
              <a:t>Qual a função da pena? depende da teoria da pena adotada. </a:t>
            </a:r>
            <a:endParaRPr lang="pt-BR" dirty="0" smtClean="0"/>
          </a:p>
          <a:p>
            <a:r>
              <a:rPr lang="pt-BR" dirty="0" smtClean="0"/>
              <a:t>No </a:t>
            </a:r>
            <a:r>
              <a:rPr lang="pt-BR" dirty="0"/>
              <a:t>Brasil: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pt-BR" dirty="0"/>
              <a:t>C.F/88:  não adotou nenhuma teoria, apenas se limitou a definir as penas e os limites da intervenção penal.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pt-BR" dirty="0"/>
              <a:t>C.P.: teoria </a:t>
            </a:r>
            <a:r>
              <a:rPr lang="pt-BR" dirty="0" err="1"/>
              <a:t>retributiva</a:t>
            </a:r>
            <a:r>
              <a:rPr lang="pt-BR" dirty="0"/>
              <a:t> e preventiva:</a:t>
            </a:r>
          </a:p>
          <a:p>
            <a:pPr marL="0" indent="0">
              <a:buNone/>
            </a:pPr>
            <a:r>
              <a:rPr lang="pt-BR" b="1" dirty="0"/>
              <a:t>	Fixação da pena</a:t>
            </a:r>
            <a:endParaRPr lang="pt-BR" dirty="0"/>
          </a:p>
          <a:p>
            <a:pPr marL="0" indent="0">
              <a:buNone/>
            </a:pPr>
            <a:r>
              <a:rPr lang="pt-BR" dirty="0"/>
              <a:t>	Art. 59 - O juiz, atendendo à culpabilidade, aos antecedentes, 	à conduta social, à personalidade do agente, aos motivos, às 	circunstâncias e consequências do crime, bem como ao 	comportamento da vítima, estabelecerá, conforme seja 	necessário e suficiente para </a:t>
            </a:r>
            <a:r>
              <a:rPr lang="pt-BR" b="1" dirty="0">
                <a:solidFill>
                  <a:schemeClr val="bg2">
                    <a:lumMod val="50000"/>
                  </a:schemeClr>
                </a:solidFill>
              </a:rPr>
              <a:t>reprovação </a:t>
            </a:r>
            <a:r>
              <a:rPr lang="pt-BR" dirty="0"/>
              <a:t>e </a:t>
            </a:r>
            <a:r>
              <a:rPr lang="pt-BR" b="1" dirty="0">
                <a:solidFill>
                  <a:schemeClr val="bg2">
                    <a:lumMod val="50000"/>
                  </a:schemeClr>
                </a:solidFill>
              </a:rPr>
              <a:t>prevenção</a:t>
            </a:r>
            <a:r>
              <a:rPr lang="pt-BR" dirty="0"/>
              <a:t> do crime</a:t>
            </a:r>
          </a:p>
          <a:p>
            <a:pPr>
              <a:buFont typeface="Wingdings" panose="05000000000000000000" pitchFamily="2" charset="2"/>
              <a:buChar char="ü"/>
            </a:pPr>
            <a:endParaRPr lang="pt-BR" dirty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757227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547664" y="624110"/>
            <a:ext cx="7344815" cy="860674"/>
          </a:xfrm>
        </p:spPr>
        <p:txBody>
          <a:bodyPr>
            <a:normAutofit/>
          </a:bodyPr>
          <a:lstStyle/>
          <a:p>
            <a:pPr algn="ctr"/>
            <a:r>
              <a:rPr lang="pt-BR" sz="3200" dirty="0" smtClean="0"/>
              <a:t>Matéria nova!</a:t>
            </a:r>
            <a:endParaRPr lang="pt-BR" sz="32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627784" y="1700808"/>
            <a:ext cx="5906616" cy="4680520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pt-BR" sz="2800" dirty="0" smtClean="0">
                <a:solidFill>
                  <a:schemeClr val="accent1"/>
                </a:solidFill>
              </a:rPr>
              <a:t>Classificação de crimes</a:t>
            </a:r>
          </a:p>
          <a:p>
            <a:pPr algn="just"/>
            <a:r>
              <a:rPr lang="pt-BR" sz="2400" dirty="0" smtClean="0"/>
              <a:t>Dolosos e culposos</a:t>
            </a:r>
          </a:p>
          <a:p>
            <a:pPr algn="just"/>
            <a:r>
              <a:rPr lang="pt-BR" sz="2400" dirty="0" smtClean="0"/>
              <a:t>Material, formal e de mera conduta</a:t>
            </a:r>
          </a:p>
          <a:p>
            <a:r>
              <a:rPr lang="pt-BR" sz="2400" dirty="0" smtClean="0"/>
              <a:t>Comissivos, omissivos e omissivos próprios</a:t>
            </a:r>
          </a:p>
          <a:p>
            <a:pPr algn="just"/>
            <a:r>
              <a:rPr lang="pt-BR" sz="2400" dirty="0" smtClean="0"/>
              <a:t>Comuns e especiais</a:t>
            </a:r>
          </a:p>
          <a:p>
            <a:pPr algn="just"/>
            <a:r>
              <a:rPr lang="pt-BR" sz="2400" dirty="0" smtClean="0"/>
              <a:t>Principais e acessórios</a:t>
            </a:r>
          </a:p>
          <a:p>
            <a:r>
              <a:rPr lang="pt-BR" sz="2400" dirty="0" smtClean="0"/>
              <a:t>Instantâneos, permanentes e continuado</a:t>
            </a:r>
          </a:p>
          <a:p>
            <a:pPr algn="just"/>
            <a:r>
              <a:rPr lang="pt-BR" sz="2400" dirty="0" smtClean="0"/>
              <a:t>Dano e de perigo</a:t>
            </a:r>
          </a:p>
          <a:p>
            <a:pPr marL="0" indent="0" algn="just">
              <a:buNone/>
            </a:pPr>
            <a:endParaRPr lang="pt-BR" sz="2000" dirty="0" smtClean="0"/>
          </a:p>
          <a:p>
            <a:pPr algn="just"/>
            <a:endParaRPr lang="pt-BR" sz="2000" dirty="0"/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1916832"/>
            <a:ext cx="2190750" cy="1296144"/>
          </a:xfrm>
          <a:prstGeom prst="rect">
            <a:avLst/>
          </a:prstGeom>
        </p:spPr>
      </p:pic>
      <p:pic>
        <p:nvPicPr>
          <p:cNvPr id="6" name="Imagem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7792" y="332656"/>
            <a:ext cx="1738064" cy="15121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4403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 smtClean="0"/>
              <a:t>Crime doloso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942415" y="1556792"/>
            <a:ext cx="6591985" cy="4354430"/>
          </a:xfrm>
        </p:spPr>
        <p:txBody>
          <a:bodyPr>
            <a:normAutofit lnSpcReduction="10000"/>
          </a:bodyPr>
          <a:lstStyle/>
          <a:p>
            <a:r>
              <a:rPr lang="pt-BR" dirty="0" smtClean="0"/>
              <a:t>Injusto doloso</a:t>
            </a:r>
          </a:p>
          <a:p>
            <a:r>
              <a:rPr lang="pt-BR" dirty="0" smtClean="0"/>
              <a:t>Dolo </a:t>
            </a:r>
            <a:r>
              <a:rPr lang="pt-BR" dirty="0"/>
              <a:t>direito: agente </a:t>
            </a:r>
            <a:r>
              <a:rPr lang="pt-BR" i="1" dirty="0">
                <a:solidFill>
                  <a:schemeClr val="bg2">
                    <a:lumMod val="50000"/>
                  </a:schemeClr>
                </a:solidFill>
              </a:rPr>
              <a:t>quer</a:t>
            </a:r>
            <a:r>
              <a:rPr lang="pt-BR" dirty="0"/>
              <a:t> o resultado</a:t>
            </a:r>
          </a:p>
          <a:p>
            <a:r>
              <a:rPr lang="pt-BR" dirty="0"/>
              <a:t>Dolo eventual: assume o </a:t>
            </a:r>
            <a:r>
              <a:rPr lang="pt-BR" i="1" dirty="0">
                <a:solidFill>
                  <a:schemeClr val="bg2">
                    <a:lumMod val="50000"/>
                  </a:schemeClr>
                </a:solidFill>
              </a:rPr>
              <a:t>risco</a:t>
            </a:r>
            <a:r>
              <a:rPr lang="pt-BR" dirty="0"/>
              <a:t> de produzir o resultado</a:t>
            </a:r>
          </a:p>
          <a:p>
            <a:r>
              <a:rPr lang="pt-BR" dirty="0" err="1"/>
              <a:t>Preterdoloso</a:t>
            </a:r>
            <a:r>
              <a:rPr lang="pt-BR" dirty="0"/>
              <a:t>: resultado final vai além da intenção do agente. </a:t>
            </a:r>
            <a:endParaRPr lang="pt-BR" dirty="0" smtClean="0"/>
          </a:p>
          <a:p>
            <a:pPr marL="0" indent="0">
              <a:buNone/>
            </a:pPr>
            <a:r>
              <a:rPr lang="pt-BR" dirty="0" smtClean="0"/>
              <a:t>Art</a:t>
            </a:r>
            <a:r>
              <a:rPr lang="pt-BR" dirty="0"/>
              <a:t>. 157 - Subtrair coisa móvel alheia, para si ou para outrem, mediante grave ameaça ou violência a pessoa, ou depois de havê-la, por qualquer meio, reduzido à impossibilidade de resistência</a:t>
            </a:r>
            <a:r>
              <a:rPr lang="pt-BR" dirty="0" smtClean="0"/>
              <a:t>: </a:t>
            </a:r>
            <a:r>
              <a:rPr lang="pt-BR" dirty="0"/>
              <a:t>Pena - reclusão, de quatro a dez anos, e multa</a:t>
            </a:r>
            <a:r>
              <a:rPr lang="pt-BR" dirty="0" smtClean="0"/>
              <a:t>.</a:t>
            </a:r>
          </a:p>
          <a:p>
            <a:pPr marL="0" indent="0">
              <a:buNone/>
            </a:pPr>
            <a:r>
              <a:rPr lang="pt-BR" dirty="0" smtClean="0"/>
              <a:t>§ </a:t>
            </a:r>
            <a:r>
              <a:rPr lang="pt-BR" dirty="0"/>
              <a:t>3º Se da violência </a:t>
            </a:r>
            <a:r>
              <a:rPr lang="pt-BR" i="1" dirty="0">
                <a:solidFill>
                  <a:schemeClr val="bg2">
                    <a:lumMod val="50000"/>
                  </a:schemeClr>
                </a:solidFill>
              </a:rPr>
              <a:t>resulta lesão corporal </a:t>
            </a:r>
            <a:r>
              <a:rPr lang="pt-BR" dirty="0"/>
              <a:t>grave, a pena é de reclusão, de sete a quinze anos, além da multa; se </a:t>
            </a:r>
            <a:r>
              <a:rPr lang="pt-BR" i="1" dirty="0">
                <a:solidFill>
                  <a:schemeClr val="bg2">
                    <a:lumMod val="50000"/>
                  </a:schemeClr>
                </a:solidFill>
              </a:rPr>
              <a:t>resulta morte</a:t>
            </a:r>
            <a:r>
              <a:rPr lang="pt-BR" dirty="0"/>
              <a:t>, a reclusão é de vinte a trinta anos, sem prejuízo da multa</a:t>
            </a:r>
            <a:r>
              <a:rPr lang="pt-BR" dirty="0" smtClean="0"/>
              <a:t>.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4263570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/>
              <a:t>Crime culposo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259633" y="1340768"/>
            <a:ext cx="7274768" cy="5184576"/>
          </a:xfrm>
        </p:spPr>
        <p:txBody>
          <a:bodyPr>
            <a:normAutofit fontScale="92500" lnSpcReduction="10000"/>
          </a:bodyPr>
          <a:lstStyle/>
          <a:p>
            <a:r>
              <a:rPr lang="pt-BR" dirty="0"/>
              <a:t>Injusto </a:t>
            </a:r>
            <a:r>
              <a:rPr lang="pt-BR" dirty="0" smtClean="0"/>
              <a:t>culposo</a:t>
            </a:r>
          </a:p>
          <a:p>
            <a:r>
              <a:rPr lang="pt-BR" dirty="0" smtClean="0"/>
              <a:t>Culpa consciente:</a:t>
            </a:r>
          </a:p>
          <a:p>
            <a:pPr indent="12700">
              <a:buFont typeface="Arial" panose="020B0604020202020204" pitchFamily="34" charset="0"/>
              <a:buChar char="•"/>
            </a:pPr>
            <a:r>
              <a:rPr lang="pt-BR" dirty="0" smtClean="0"/>
              <a:t> agente </a:t>
            </a:r>
            <a:r>
              <a:rPr lang="pt-BR" dirty="0"/>
              <a:t>realiza um risco não </a:t>
            </a:r>
            <a:r>
              <a:rPr lang="pt-BR" dirty="0" smtClean="0"/>
              <a:t>permitido</a:t>
            </a:r>
          </a:p>
          <a:p>
            <a:pPr marL="541338" indent="-185738">
              <a:buFont typeface="Arial" panose="020B0604020202020204" pitchFamily="34" charset="0"/>
              <a:buChar char="•"/>
            </a:pPr>
            <a:r>
              <a:rPr lang="pt-BR" dirty="0" smtClean="0"/>
              <a:t>ação descuidada/inobservância </a:t>
            </a:r>
            <a:r>
              <a:rPr lang="pt-BR" dirty="0"/>
              <a:t>às normas de </a:t>
            </a:r>
            <a:r>
              <a:rPr lang="pt-BR" dirty="0" smtClean="0"/>
              <a:t>cuidado</a:t>
            </a:r>
          </a:p>
          <a:p>
            <a:pPr indent="12700">
              <a:buFont typeface="Arial" panose="020B0604020202020204" pitchFamily="34" charset="0"/>
              <a:buChar char="•"/>
            </a:pPr>
            <a:r>
              <a:rPr lang="pt-BR" dirty="0" smtClean="0"/>
              <a:t> categorias: negligência (</a:t>
            </a:r>
            <a:r>
              <a:rPr lang="pt-BR" sz="1700" dirty="0" smtClean="0"/>
              <a:t>falta de precaução</a:t>
            </a:r>
            <a:r>
              <a:rPr lang="pt-BR" dirty="0" smtClean="0"/>
              <a:t>), imprudência (</a:t>
            </a:r>
            <a:r>
              <a:rPr lang="pt-BR" sz="1700" dirty="0" smtClean="0"/>
              <a:t>prática de ato perigoso</a:t>
            </a:r>
            <a:r>
              <a:rPr lang="pt-BR" dirty="0" smtClean="0"/>
              <a:t>), imperícia (</a:t>
            </a:r>
            <a:r>
              <a:rPr lang="pt-BR" sz="1700" dirty="0" smtClean="0"/>
              <a:t>falta de conhecimento técnico</a:t>
            </a:r>
            <a:r>
              <a:rPr lang="pt-BR" dirty="0" smtClean="0"/>
              <a:t>)</a:t>
            </a:r>
            <a:endParaRPr lang="pt-BR" dirty="0"/>
          </a:p>
          <a:p>
            <a:r>
              <a:rPr lang="pt-BR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Exceção: </a:t>
            </a:r>
            <a:r>
              <a:rPr lang="pt-BR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deve </a:t>
            </a:r>
            <a:r>
              <a:rPr lang="pt-BR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existir previsão legal expressa.</a:t>
            </a:r>
          </a:p>
          <a:p>
            <a:r>
              <a:rPr lang="pt-BR" b="1" dirty="0" smtClean="0"/>
              <a:t>Lesão </a:t>
            </a:r>
            <a:r>
              <a:rPr lang="pt-BR" b="1" dirty="0"/>
              <a:t>corporal </a:t>
            </a:r>
            <a:r>
              <a:rPr lang="pt-BR" b="1" dirty="0" smtClean="0"/>
              <a:t>culposa</a:t>
            </a:r>
            <a:endParaRPr lang="pt-BR" dirty="0"/>
          </a:p>
          <a:p>
            <a:pPr marL="0" indent="0">
              <a:buNone/>
            </a:pPr>
            <a:r>
              <a:rPr lang="pt-BR" dirty="0" smtClean="0"/>
              <a:t>§ </a:t>
            </a:r>
            <a:r>
              <a:rPr lang="pt-BR" dirty="0"/>
              <a:t>6° Se a lesão é </a:t>
            </a:r>
            <a:r>
              <a:rPr lang="pt-BR" dirty="0" smtClean="0"/>
              <a:t>culposa: pena </a:t>
            </a:r>
            <a:r>
              <a:rPr lang="pt-BR" dirty="0"/>
              <a:t>- detenção, de dois meses a um ano.</a:t>
            </a:r>
          </a:p>
          <a:p>
            <a:pPr marL="0" indent="0">
              <a:buNone/>
            </a:pPr>
            <a:r>
              <a:rPr lang="pt-BR" sz="1600" dirty="0" smtClean="0"/>
              <a:t>Ex.1: cabelereiro que mantem em seu salão produto com alcalinidade superior à autorizada que, utilizado por funcionário, provoca queimaduras na cliente.</a:t>
            </a:r>
          </a:p>
          <a:p>
            <a:pPr marL="0" indent="0">
              <a:buNone/>
            </a:pPr>
            <a:r>
              <a:rPr lang="pt-BR" sz="1600" dirty="0" smtClean="0"/>
              <a:t>Ex. 2: médico que não avalia corretamente fratura em radiografia, o que leva à deformidade do paciente.</a:t>
            </a:r>
          </a:p>
          <a:p>
            <a:pPr marL="0" indent="0">
              <a:buNone/>
            </a:pPr>
            <a:endParaRPr lang="pt-BR" dirty="0" smtClean="0"/>
          </a:p>
          <a:p>
            <a:endParaRPr lang="pt-BR" dirty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19984846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619673" y="624110"/>
            <a:ext cx="6914728" cy="1280890"/>
          </a:xfrm>
        </p:spPr>
        <p:txBody>
          <a:bodyPr/>
          <a:lstStyle/>
          <a:p>
            <a:pPr algn="ctr"/>
            <a:r>
              <a:rPr lang="pt-BR" dirty="0" smtClean="0"/>
              <a:t>Dolo eventual e culposa consciente: distinção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115617" y="2133600"/>
            <a:ext cx="7418784" cy="3777622"/>
          </a:xfrm>
        </p:spPr>
        <p:txBody>
          <a:bodyPr/>
          <a:lstStyle/>
          <a:p>
            <a:r>
              <a:rPr lang="pt-BR" dirty="0" smtClean="0"/>
              <a:t>“É um dos problemas mais difíceis e discutidos do direito penal”. </a:t>
            </a:r>
            <a:r>
              <a:rPr lang="pt-BR" sz="1400" dirty="0" err="1" smtClean="0"/>
              <a:t>Welzel</a:t>
            </a:r>
            <a:r>
              <a:rPr lang="pt-BR" sz="1400" dirty="0" smtClean="0"/>
              <a:t>, apud Queiroz, Paulo. Direito Penal. Parte Geral.</a:t>
            </a:r>
          </a:p>
          <a:p>
            <a:r>
              <a:rPr lang="pt-BR" dirty="0" smtClean="0"/>
              <a:t>“É forçoso reconhecer que a distinção entre dolo eventual e culpa consciente continua sendo um dos pontos mais controvertidos e nevrálgicos da teoria do delito”. </a:t>
            </a:r>
            <a:r>
              <a:rPr lang="pt-BR" sz="1400" dirty="0" smtClean="0"/>
              <a:t>Juarez Tavares. Teoria do Injusto Penal.</a:t>
            </a:r>
          </a:p>
          <a:p>
            <a:r>
              <a:rPr lang="pt-BR" dirty="0" smtClean="0"/>
              <a:t>Culpa consciente: devido à ação descuidada ocorre o resultado. O agente não quer o resultado, mas ele ocorre.</a:t>
            </a:r>
          </a:p>
          <a:p>
            <a:r>
              <a:rPr lang="pt-BR" dirty="0" smtClean="0"/>
              <a:t>Dolo eventual: agente assume o risco de produzir o resultado, pois tem ciência de que este resultado pode acontecer e mesmo assim não deixa de agir. Há o consentimento da realização do resultado, caso ocorra.</a:t>
            </a:r>
          </a:p>
          <a:p>
            <a:endParaRPr lang="pt-BR" dirty="0" smtClean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51203525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547665" y="624110"/>
            <a:ext cx="6986736" cy="716658"/>
          </a:xfrm>
        </p:spPr>
        <p:txBody>
          <a:bodyPr>
            <a:normAutofit fontScale="90000"/>
          </a:bodyPr>
          <a:lstStyle/>
          <a:p>
            <a:r>
              <a:rPr lang="pt-BR" sz="3200" dirty="0" smtClean="0"/>
              <a:t>Crime material</a:t>
            </a:r>
            <a:r>
              <a:rPr lang="pt-BR" sz="3200" dirty="0"/>
              <a:t/>
            </a:r>
            <a:br>
              <a:rPr lang="pt-BR" sz="3200" dirty="0"/>
            </a:br>
            <a:endParaRPr lang="pt-BR" sz="32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187624" y="1412776"/>
            <a:ext cx="7346777" cy="4498446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pt-BR" sz="1900" dirty="0" smtClean="0">
                <a:solidFill>
                  <a:schemeClr val="tx1"/>
                </a:solidFill>
              </a:rPr>
              <a:t>Crime de </a:t>
            </a:r>
            <a:r>
              <a:rPr lang="pt-BR" sz="19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resultado</a:t>
            </a:r>
            <a:r>
              <a:rPr lang="pt-BR" sz="1900" dirty="0" smtClean="0"/>
              <a:t>: há a realização completa dos elementos do tipo</a:t>
            </a:r>
          </a:p>
          <a:p>
            <a:pPr marL="0" indent="0">
              <a:buNone/>
            </a:pPr>
            <a:r>
              <a:rPr lang="pt-BR" sz="1900" dirty="0" smtClean="0"/>
              <a:t>Ex.: homicídio, infanticídio, aborto.</a:t>
            </a:r>
          </a:p>
          <a:p>
            <a:pPr marL="0" indent="0">
              <a:buNone/>
            </a:pPr>
            <a:r>
              <a:rPr lang="pt-BR" sz="1900" b="1" dirty="0" smtClean="0"/>
              <a:t>Infanticídio</a:t>
            </a:r>
            <a:endParaRPr lang="pt-BR" sz="1900" dirty="0"/>
          </a:p>
          <a:p>
            <a:pPr marL="0" indent="0">
              <a:buNone/>
            </a:pPr>
            <a:r>
              <a:rPr lang="pt-BR" sz="1900" dirty="0" smtClean="0"/>
              <a:t>Art</a:t>
            </a:r>
            <a:r>
              <a:rPr lang="pt-BR" sz="1900" dirty="0"/>
              <a:t>. 123 - Matar, sob a influência do estado puerperal, o próprio filho, durante o parto ou logo após:</a:t>
            </a:r>
          </a:p>
          <a:p>
            <a:pPr marL="0" indent="0">
              <a:buNone/>
            </a:pPr>
            <a:r>
              <a:rPr lang="pt-BR" sz="1900" dirty="0" smtClean="0"/>
              <a:t>Pena </a:t>
            </a:r>
            <a:r>
              <a:rPr lang="pt-BR" sz="1900" dirty="0"/>
              <a:t>- detenção, de dois a seis anos.</a:t>
            </a:r>
          </a:p>
          <a:p>
            <a:pPr marL="0" indent="0">
              <a:buNone/>
            </a:pPr>
            <a:endParaRPr lang="pt-BR" sz="1900" dirty="0" smtClean="0"/>
          </a:p>
          <a:p>
            <a:pPr>
              <a:buFont typeface="Wingdings" panose="05000000000000000000" pitchFamily="2" charset="2"/>
              <a:buChar char="ü"/>
            </a:pPr>
            <a:r>
              <a:rPr lang="pt-BR" sz="19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C</a:t>
            </a:r>
            <a:r>
              <a:rPr lang="pt-BR" sz="19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rime tentado</a:t>
            </a:r>
            <a:r>
              <a:rPr lang="pt-BR" sz="1900" dirty="0" smtClean="0"/>
              <a:t>: quando o resultado não ocorre por razões alheias a vontade do agente.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pt-BR" sz="1900" dirty="0" smtClean="0"/>
              <a:t>Fases para consecução do crime:</a:t>
            </a:r>
          </a:p>
          <a:p>
            <a:pPr>
              <a:buFont typeface="+mj-lt"/>
              <a:buAutoNum type="arabicPeriod"/>
            </a:pPr>
            <a:r>
              <a:rPr lang="pt-BR" sz="1900" dirty="0" smtClean="0"/>
              <a:t>Cogitação</a:t>
            </a:r>
          </a:p>
          <a:p>
            <a:pPr>
              <a:buFont typeface="+mj-lt"/>
              <a:buAutoNum type="arabicPeriod"/>
            </a:pPr>
            <a:r>
              <a:rPr lang="pt-BR" sz="1900" dirty="0" smtClean="0"/>
              <a:t>Atos preparatórios </a:t>
            </a:r>
          </a:p>
          <a:p>
            <a:pPr>
              <a:buFont typeface="+mj-lt"/>
              <a:buAutoNum type="arabicPeriod"/>
            </a:pPr>
            <a:r>
              <a:rPr lang="pt-BR" sz="1900" dirty="0" smtClean="0"/>
              <a:t>Execução</a:t>
            </a:r>
          </a:p>
          <a:p>
            <a:pPr>
              <a:buFont typeface="+mj-lt"/>
              <a:buAutoNum type="arabicPeriod"/>
            </a:pPr>
            <a:r>
              <a:rPr lang="pt-BR" sz="1900" dirty="0" smtClean="0"/>
              <a:t>Resultado</a:t>
            </a:r>
          </a:p>
          <a:p>
            <a:pPr marL="0" indent="0">
              <a:buNone/>
            </a:pPr>
            <a:endParaRPr lang="pt-BR" dirty="0" smtClean="0"/>
          </a:p>
          <a:p>
            <a:pPr>
              <a:buFont typeface="Wingdings" panose="05000000000000000000" pitchFamily="2" charset="2"/>
              <a:buChar char="ü"/>
            </a:pPr>
            <a:endParaRPr lang="pt-BR" dirty="0" smtClean="0"/>
          </a:p>
          <a:p>
            <a:pPr marL="0" indent="0">
              <a:buNone/>
            </a:pPr>
            <a:endParaRPr lang="pt-BR" dirty="0" smtClean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99083259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945201" y="332656"/>
            <a:ext cx="6589199" cy="864096"/>
          </a:xfrm>
        </p:spPr>
        <p:txBody>
          <a:bodyPr>
            <a:normAutofit/>
          </a:bodyPr>
          <a:lstStyle/>
          <a:p>
            <a:pPr algn="ctr"/>
            <a:r>
              <a:rPr lang="pt-BR" dirty="0" smtClean="0"/>
              <a:t>Crime formal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403649" y="980728"/>
            <a:ext cx="7130752" cy="5472608"/>
          </a:xfrm>
        </p:spPr>
        <p:txBody>
          <a:bodyPr>
            <a:normAutofit fontScale="92500" lnSpcReduction="20000"/>
          </a:bodyPr>
          <a:lstStyle/>
          <a:p>
            <a:r>
              <a:rPr lang="pt-BR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Independe do resultado </a:t>
            </a:r>
            <a:r>
              <a:rPr lang="pt-BR" dirty="0" smtClean="0"/>
              <a:t>para sua ocorrência</a:t>
            </a:r>
          </a:p>
          <a:p>
            <a:r>
              <a:rPr lang="pt-BR" dirty="0" smtClean="0"/>
              <a:t>Crime ocorre apenas com a realização da ação, independentemente do resultado.</a:t>
            </a:r>
          </a:p>
          <a:p>
            <a:r>
              <a:rPr lang="pt-BR" dirty="0" smtClean="0"/>
              <a:t>Ex.1  </a:t>
            </a:r>
            <a:r>
              <a:rPr lang="pt-BR" b="1" dirty="0">
                <a:solidFill>
                  <a:schemeClr val="tx1"/>
                </a:solidFill>
              </a:rPr>
              <a:t>Concussão</a:t>
            </a:r>
            <a:endParaRPr lang="pt-BR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pt-BR" dirty="0" smtClean="0"/>
              <a:t> </a:t>
            </a:r>
            <a:r>
              <a:rPr lang="pt-BR" dirty="0"/>
              <a:t>Art. 316 - Exigir, para si ou para outrem, direta ou indiretamente, ainda que fora da função ou antes de assumi-la, mas em razão dela, vantagem indevida</a:t>
            </a:r>
            <a:r>
              <a:rPr lang="pt-BR" dirty="0" smtClean="0"/>
              <a:t>: </a:t>
            </a:r>
            <a:r>
              <a:rPr lang="pt-BR" dirty="0"/>
              <a:t>Pena - reclusão, de dois a oito anos, e </a:t>
            </a:r>
            <a:r>
              <a:rPr lang="pt-BR" dirty="0" smtClean="0"/>
              <a:t>multa.</a:t>
            </a:r>
          </a:p>
          <a:p>
            <a:r>
              <a:rPr lang="pt-BR" dirty="0" smtClean="0"/>
              <a:t>Ex.2: </a:t>
            </a:r>
            <a:r>
              <a:rPr lang="pt-BR" b="1" dirty="0" smtClean="0">
                <a:solidFill>
                  <a:schemeClr val="tx1"/>
                </a:solidFill>
              </a:rPr>
              <a:t>Corrupção passiva</a:t>
            </a:r>
          </a:p>
          <a:p>
            <a:pPr marL="0" indent="0">
              <a:buNone/>
            </a:pPr>
            <a:r>
              <a:rPr lang="pt-BR" dirty="0" smtClean="0"/>
              <a:t>Art</a:t>
            </a:r>
            <a:r>
              <a:rPr lang="pt-BR" dirty="0"/>
              <a:t>. 317 - Solicitar ou receber, para si ou para outrem, direta ou indiretamente, ainda que fora da função ou antes de assumi-la, mas em razão dela, vantagem indevida, ou </a:t>
            </a:r>
            <a:endParaRPr lang="pt-BR" dirty="0" smtClean="0"/>
          </a:p>
          <a:p>
            <a:pPr marL="0" indent="0">
              <a:buNone/>
            </a:pPr>
            <a:r>
              <a:rPr lang="pt-BR" dirty="0" smtClean="0"/>
              <a:t>Pena </a:t>
            </a:r>
            <a:r>
              <a:rPr lang="pt-BR" dirty="0"/>
              <a:t>– reclusão, de 2 (dois) a 12 (doze) anos, e multa</a:t>
            </a:r>
            <a:r>
              <a:rPr lang="pt-BR" dirty="0" smtClean="0"/>
              <a:t>.</a:t>
            </a:r>
            <a:endParaRPr lang="pt-BR" dirty="0"/>
          </a:p>
          <a:p>
            <a:r>
              <a:rPr lang="pt-BR" dirty="0" smtClean="0"/>
              <a:t>Ex. 3: </a:t>
            </a:r>
            <a:r>
              <a:rPr lang="pt-BR" b="1" dirty="0" smtClean="0">
                <a:solidFill>
                  <a:schemeClr val="tx1"/>
                </a:solidFill>
              </a:rPr>
              <a:t>Extorsão mediante sequestro</a:t>
            </a:r>
          </a:p>
          <a:p>
            <a:pPr marL="0" lvl="0" indent="0" algn="just" defTabSz="914400" eaLnBrk="0" fontAlgn="base" hangingPunct="0">
              <a:spcBef>
                <a:spcPct val="0"/>
              </a:spcBef>
              <a:spcAft>
                <a:spcPct val="0"/>
              </a:spcAft>
              <a:buClrTx/>
              <a:buNone/>
            </a:pPr>
            <a:r>
              <a:rPr lang="pt-BR" sz="1700" dirty="0">
                <a:latin typeface="+mj-lt"/>
                <a:cs typeface="Arial" panose="020B0604020202020204" pitchFamily="34" charset="0"/>
              </a:rPr>
              <a:t>Art. 159 - </a:t>
            </a:r>
            <a:r>
              <a:rPr lang="pt-BR" sz="1700" dirty="0" smtClean="0">
                <a:latin typeface="+mj-lt"/>
                <a:cs typeface="Arial" panose="020B0604020202020204" pitchFamily="34" charset="0"/>
              </a:rPr>
              <a:t>Sequestrar </a:t>
            </a:r>
            <a:r>
              <a:rPr lang="pt-BR" sz="1700" dirty="0">
                <a:latin typeface="+mj-lt"/>
                <a:cs typeface="Arial" panose="020B0604020202020204" pitchFamily="34" charset="0"/>
              </a:rPr>
              <a:t>pessoa com o fim de obter, para si ou para outrem, qualquer vantagem, como condição ou preço do resgate: </a:t>
            </a:r>
            <a:endParaRPr lang="pt-BR" sz="1700" dirty="0">
              <a:latin typeface="+mj-lt"/>
            </a:endParaRPr>
          </a:p>
          <a:p>
            <a:pPr marL="0" lvl="0" indent="0" algn="just" defTabSz="914400" eaLnBrk="0" fontAlgn="base" hangingPunct="0">
              <a:spcBef>
                <a:spcPct val="0"/>
              </a:spcBef>
              <a:spcAft>
                <a:spcPct val="0"/>
              </a:spcAft>
              <a:buClrTx/>
              <a:buNone/>
            </a:pPr>
            <a:r>
              <a:rPr lang="pt-BR" sz="1700" dirty="0" smtClean="0">
                <a:latin typeface="+mj-lt"/>
                <a:cs typeface="Arial" panose="020B0604020202020204" pitchFamily="34" charset="0"/>
              </a:rPr>
              <a:t>Pena </a:t>
            </a:r>
            <a:r>
              <a:rPr lang="pt-BR" sz="1700" dirty="0">
                <a:latin typeface="+mj-lt"/>
                <a:cs typeface="Arial" panose="020B0604020202020204" pitchFamily="34" charset="0"/>
              </a:rPr>
              <a:t>- reclusão, de oito a quinze </a:t>
            </a:r>
            <a:r>
              <a:rPr lang="pt-BR" sz="1700" dirty="0" smtClean="0">
                <a:latin typeface="+mj-lt"/>
                <a:cs typeface="Arial" panose="020B0604020202020204" pitchFamily="34" charset="0"/>
              </a:rPr>
              <a:t>anos</a:t>
            </a:r>
          </a:p>
          <a:p>
            <a:pPr marL="0" lvl="0" indent="0" algn="just" defTabSz="914400" eaLnBrk="0" fontAlgn="base" hangingPunct="0">
              <a:spcBef>
                <a:spcPct val="0"/>
              </a:spcBef>
              <a:spcAft>
                <a:spcPct val="0"/>
              </a:spcAft>
              <a:buClrTx/>
              <a:buNone/>
            </a:pPr>
            <a:endParaRPr lang="pt-BR" sz="1700" dirty="0" smtClean="0">
              <a:latin typeface="+mj-lt"/>
              <a:cs typeface="Arial" panose="020B0604020202020204" pitchFamily="34" charset="0"/>
            </a:endParaRPr>
          </a:p>
          <a:p>
            <a:pPr marL="0" lvl="0" indent="0" defTabSz="914400" eaLnBrk="0" fontAlgn="base" hangingPunct="0">
              <a:spcBef>
                <a:spcPct val="0"/>
              </a:spcBef>
              <a:spcAft>
                <a:spcPct val="0"/>
              </a:spcAft>
              <a:buClrTx/>
              <a:buNone/>
            </a:pPr>
            <a:r>
              <a:rPr lang="pt-BR" sz="1600" b="1" dirty="0" smtClean="0">
                <a:solidFill>
                  <a:schemeClr val="accent4">
                    <a:lumMod val="75000"/>
                  </a:schemeClr>
                </a:solidFill>
              </a:rPr>
              <a:t>Súmula 96 STJ</a:t>
            </a:r>
            <a:r>
              <a:rPr lang="pt-BR" sz="1600" dirty="0" smtClean="0"/>
              <a:t>: </a:t>
            </a:r>
            <a:r>
              <a:rPr lang="pt-BR" sz="1600" dirty="0" smtClean="0">
                <a:latin typeface="+mj-lt"/>
              </a:rPr>
              <a:t>o crime de extorsão consuma-se independentemente da</a:t>
            </a:r>
            <a:br>
              <a:rPr lang="pt-BR" sz="1600" dirty="0" smtClean="0">
                <a:latin typeface="+mj-lt"/>
              </a:rPr>
            </a:br>
            <a:r>
              <a:rPr lang="pt-BR" sz="1600" dirty="0" smtClean="0">
                <a:latin typeface="+mj-lt"/>
              </a:rPr>
              <a:t>obtenção da vantagem indevida.</a:t>
            </a:r>
            <a:endParaRPr lang="pt-BR" sz="1700" dirty="0" smtClean="0">
              <a:latin typeface="+mj-lt"/>
            </a:endParaRPr>
          </a:p>
          <a:p>
            <a:endParaRPr lang="pt-BR" dirty="0"/>
          </a:p>
          <a:p>
            <a:endParaRPr lang="pt-BR" dirty="0" smtClean="0"/>
          </a:p>
          <a:p>
            <a:endParaRPr lang="pt-BR" dirty="0" smtClean="0"/>
          </a:p>
          <a:p>
            <a:endParaRPr lang="pt-BR" dirty="0" smtClean="0"/>
          </a:p>
          <a:p>
            <a:endParaRPr lang="pt-BR" dirty="0"/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4351427" y="-123111"/>
            <a:ext cx="441146" cy="2462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       </a:t>
            </a:r>
            <a:endParaRPr kumimoji="0" lang="pt-B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587680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Crime de mera conduta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691680" y="1700808"/>
            <a:ext cx="6591985" cy="4823792"/>
          </a:xfrm>
        </p:spPr>
        <p:txBody>
          <a:bodyPr>
            <a:normAutofit fontScale="92500" lnSpcReduction="10000"/>
          </a:bodyPr>
          <a:lstStyle/>
          <a:p>
            <a:r>
              <a:rPr lang="pt-BR" dirty="0" smtClean="0"/>
              <a:t>Consumação ocorre apenas com a prática do ato</a:t>
            </a:r>
          </a:p>
          <a:p>
            <a:r>
              <a:rPr lang="pt-BR" dirty="0" smtClean="0"/>
              <a:t>Tipo só descreve uma ação sem referência à resultado</a:t>
            </a:r>
          </a:p>
          <a:p>
            <a:r>
              <a:rPr lang="pt-BR" dirty="0" smtClean="0"/>
              <a:t> Ex.1:</a:t>
            </a:r>
            <a:r>
              <a:rPr lang="pt-BR" b="1" dirty="0"/>
              <a:t>  Violação de domicílio</a:t>
            </a:r>
            <a:endParaRPr lang="pt-BR" dirty="0"/>
          </a:p>
          <a:p>
            <a:pPr marL="0" indent="0">
              <a:buNone/>
            </a:pPr>
            <a:r>
              <a:rPr lang="pt-BR" dirty="0" smtClean="0"/>
              <a:t>Art</a:t>
            </a:r>
            <a:r>
              <a:rPr lang="pt-BR" dirty="0"/>
              <a:t>. 150 - Entrar ou permanecer, clandestina ou astuciosamente, ou contra a vontade expressa ou tácita de quem de direito, em casa alheia ou em suas </a:t>
            </a:r>
            <a:r>
              <a:rPr lang="pt-BR" dirty="0" smtClean="0"/>
              <a:t>dependências: Pena </a:t>
            </a:r>
            <a:r>
              <a:rPr lang="pt-BR" dirty="0"/>
              <a:t>- detenção, de um a três meses, ou multa.</a:t>
            </a:r>
          </a:p>
          <a:p>
            <a:r>
              <a:rPr lang="pt-BR" dirty="0" smtClean="0"/>
              <a:t>Ex.2 </a:t>
            </a:r>
            <a:r>
              <a:rPr lang="pt-BR" b="1" i="1" dirty="0"/>
              <a:t> </a:t>
            </a:r>
            <a:r>
              <a:rPr lang="pt-BR" b="1" dirty="0"/>
              <a:t>Violação de </a:t>
            </a:r>
            <a:r>
              <a:rPr lang="pt-BR" b="1" dirty="0" smtClean="0"/>
              <a:t>correspondência</a:t>
            </a:r>
            <a:endParaRPr lang="pt-BR" dirty="0"/>
          </a:p>
          <a:p>
            <a:pPr marL="0" indent="0">
              <a:buNone/>
            </a:pPr>
            <a:r>
              <a:rPr lang="pt-BR" dirty="0" smtClean="0"/>
              <a:t>Art</a:t>
            </a:r>
            <a:r>
              <a:rPr lang="pt-BR" dirty="0"/>
              <a:t>. 151 - Devassar indevidamente o conteúdo de correspondência fechada, dirigida a </a:t>
            </a:r>
            <a:r>
              <a:rPr lang="pt-BR" dirty="0" smtClean="0"/>
              <a:t>outrem.  </a:t>
            </a:r>
            <a:r>
              <a:rPr lang="pt-BR" dirty="0"/>
              <a:t>Pena - detenção, de um a seis meses, ou multa.</a:t>
            </a:r>
          </a:p>
          <a:p>
            <a:r>
              <a:rPr lang="pt-BR" dirty="0" smtClean="0"/>
              <a:t>Ex.3 </a:t>
            </a:r>
            <a:r>
              <a:rPr lang="pt-BR" b="1" dirty="0" smtClean="0"/>
              <a:t>Ato obsceno</a:t>
            </a:r>
          </a:p>
          <a:p>
            <a:pPr marL="0" indent="0">
              <a:buNone/>
            </a:pPr>
            <a:r>
              <a:rPr lang="pt-BR" dirty="0" smtClean="0"/>
              <a:t> </a:t>
            </a:r>
            <a:r>
              <a:rPr lang="pt-BR" dirty="0"/>
              <a:t>Art. 233 - Praticar ato obsceno em lugar público, ou aberto ou exposto ao </a:t>
            </a:r>
            <a:r>
              <a:rPr lang="pt-BR" dirty="0" smtClean="0"/>
              <a:t>público.  </a:t>
            </a:r>
            <a:r>
              <a:rPr lang="pt-BR" dirty="0"/>
              <a:t>Pena - detenção, de três meses a um ano, ou multa.</a:t>
            </a:r>
          </a:p>
          <a:p>
            <a:endParaRPr lang="pt-BR" dirty="0" smtClean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95279187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 smtClean="0"/>
              <a:t>Crime Comissivo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942415" y="1412776"/>
            <a:ext cx="6591985" cy="4968552"/>
          </a:xfrm>
        </p:spPr>
        <p:txBody>
          <a:bodyPr>
            <a:normAutofit fontScale="85000" lnSpcReduction="10000"/>
          </a:bodyPr>
          <a:lstStyle/>
          <a:p>
            <a:r>
              <a:rPr lang="pt-BR" dirty="0" smtClean="0"/>
              <a:t>São a regra</a:t>
            </a:r>
          </a:p>
          <a:p>
            <a:r>
              <a:rPr lang="pt-BR" dirty="0" smtClean="0"/>
              <a:t>Descreve um comportamento positivo</a:t>
            </a:r>
          </a:p>
          <a:p>
            <a:r>
              <a:rPr lang="pt-BR" dirty="0" smtClean="0"/>
              <a:t>São cometidos através de ações </a:t>
            </a:r>
          </a:p>
          <a:p>
            <a:r>
              <a:rPr lang="pt-BR" dirty="0" smtClean="0"/>
              <a:t>Norma penal de caráter proibitivo</a:t>
            </a:r>
          </a:p>
          <a:p>
            <a:r>
              <a:rPr lang="pt-BR" dirty="0" smtClean="0"/>
              <a:t>Realização (comportamento positivo) dos </a:t>
            </a:r>
            <a:r>
              <a:rPr lang="pt-BR" dirty="0" smtClean="0">
                <a:solidFill>
                  <a:schemeClr val="accent4">
                    <a:lumMod val="75000"/>
                  </a:schemeClr>
                </a:solidFill>
              </a:rPr>
              <a:t>verbos do tipo</a:t>
            </a:r>
            <a:r>
              <a:rPr lang="pt-BR" dirty="0" smtClean="0"/>
              <a:t>: matar, ofender, furtar, constranger, exigir</a:t>
            </a:r>
          </a:p>
          <a:p>
            <a:r>
              <a:rPr lang="pt-BR" dirty="0" smtClean="0"/>
              <a:t>Ex. 1.</a:t>
            </a:r>
            <a:r>
              <a:rPr lang="pt-BR" b="1" dirty="0"/>
              <a:t> Lesão corporal</a:t>
            </a:r>
            <a:endParaRPr lang="pt-BR" dirty="0"/>
          </a:p>
          <a:p>
            <a:pPr marL="0" indent="0">
              <a:buNone/>
            </a:pPr>
            <a:r>
              <a:rPr lang="pt-BR" dirty="0"/>
              <a:t>Art. 129. </a:t>
            </a:r>
            <a:r>
              <a:rPr lang="pt-BR" i="1" dirty="0">
                <a:solidFill>
                  <a:schemeClr val="accent1"/>
                </a:solidFill>
              </a:rPr>
              <a:t>Ofender</a:t>
            </a:r>
            <a:r>
              <a:rPr lang="pt-BR" dirty="0"/>
              <a:t> a integridade corporal ou a saúde de outrem:</a:t>
            </a:r>
          </a:p>
          <a:p>
            <a:pPr marL="0" indent="0">
              <a:buNone/>
            </a:pPr>
            <a:r>
              <a:rPr lang="pt-BR" dirty="0"/>
              <a:t> Pena - detenção, de três meses a um ano.</a:t>
            </a:r>
          </a:p>
          <a:p>
            <a:r>
              <a:rPr lang="pt-BR" dirty="0" smtClean="0"/>
              <a:t>Ex. 2: </a:t>
            </a:r>
            <a:r>
              <a:rPr lang="pt-BR" dirty="0"/>
              <a:t>  </a:t>
            </a:r>
            <a:r>
              <a:rPr lang="pt-BR" dirty="0" smtClean="0"/>
              <a:t>crime contra administração da justiça</a:t>
            </a:r>
          </a:p>
          <a:p>
            <a:pPr marL="0" indent="0">
              <a:buNone/>
            </a:pPr>
            <a:r>
              <a:rPr lang="pt-BR" dirty="0" smtClean="0"/>
              <a:t>Art</a:t>
            </a:r>
            <a:r>
              <a:rPr lang="pt-BR" dirty="0"/>
              <a:t>. 349-A.  Ingressar, promover, intermediar, auxiliar ou facilitar a entrada de aparelho telefônico de comunicação móvel, de rádio ou similar, sem autorização legal, em estabelecimento prisional</a:t>
            </a:r>
            <a:r>
              <a:rPr lang="pt-BR" dirty="0" smtClean="0"/>
              <a:t>.</a:t>
            </a:r>
            <a:endParaRPr lang="pt-BR" dirty="0"/>
          </a:p>
          <a:p>
            <a:pPr marL="0" indent="0">
              <a:buNone/>
            </a:pPr>
            <a:r>
              <a:rPr lang="pt-BR" dirty="0" smtClean="0"/>
              <a:t> </a:t>
            </a:r>
            <a:r>
              <a:rPr lang="pt-BR" dirty="0"/>
              <a:t>Pena: detenção, de 3 (três) meses a 1 (um) ano. </a:t>
            </a:r>
            <a:r>
              <a:rPr lang="pt-BR" dirty="0">
                <a:hlinkClick r:id="rId2"/>
              </a:rPr>
              <a:t>(Incluído pela Lei nº 12.012, de 2009).</a:t>
            </a:r>
            <a:endParaRPr lang="pt-BR" dirty="0"/>
          </a:p>
          <a:p>
            <a:pPr marL="0" indent="0">
              <a:buNone/>
            </a:pPr>
            <a:r>
              <a:rPr lang="pt-BR" dirty="0"/>
              <a:t>  </a:t>
            </a:r>
            <a:endParaRPr lang="pt-BR" dirty="0" smtClean="0"/>
          </a:p>
          <a:p>
            <a:endParaRPr lang="pt-BR" dirty="0" smtClean="0"/>
          </a:p>
          <a:p>
            <a:endParaRPr lang="pt-BR" dirty="0" smtClean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17069771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Crime omissivo próprio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942415" y="1484784"/>
            <a:ext cx="6591985" cy="4824536"/>
          </a:xfrm>
        </p:spPr>
        <p:txBody>
          <a:bodyPr>
            <a:normAutofit fontScale="92500" lnSpcReduction="10000"/>
          </a:bodyPr>
          <a:lstStyle/>
          <a:p>
            <a:r>
              <a:rPr lang="pt-BR" dirty="0" smtClean="0"/>
              <a:t>É exceção</a:t>
            </a:r>
          </a:p>
          <a:p>
            <a:r>
              <a:rPr lang="pt-BR" dirty="0" smtClean="0"/>
              <a:t>Agente se abstém de realizar uma conduta</a:t>
            </a:r>
          </a:p>
          <a:p>
            <a:r>
              <a:rPr lang="pt-BR" dirty="0" smtClean="0"/>
              <a:t>Descreve comportamento negativo</a:t>
            </a:r>
          </a:p>
          <a:p>
            <a:r>
              <a:rPr lang="pt-BR" dirty="0" smtClean="0"/>
              <a:t>Norma penal de caráter mandamental</a:t>
            </a:r>
          </a:p>
          <a:p>
            <a:r>
              <a:rPr lang="pt-BR" dirty="0" smtClean="0"/>
              <a:t>Ex.1</a:t>
            </a:r>
            <a:r>
              <a:rPr lang="pt-BR" b="1" dirty="0"/>
              <a:t>Omissão de </a:t>
            </a:r>
            <a:r>
              <a:rPr lang="pt-BR" b="1" dirty="0" smtClean="0"/>
              <a:t>socorro</a:t>
            </a:r>
            <a:endParaRPr lang="pt-BR" dirty="0"/>
          </a:p>
          <a:p>
            <a:pPr marL="0" indent="0">
              <a:buNone/>
            </a:pPr>
            <a:r>
              <a:rPr lang="pt-BR" dirty="0" smtClean="0"/>
              <a:t> </a:t>
            </a:r>
            <a:r>
              <a:rPr lang="pt-BR" dirty="0"/>
              <a:t>Art. 135 - Deixar de prestar assistência, quando possível fazê-lo sem risco pessoal, à criança abandonada ou extraviada, ou à pessoa inválida ou ferida, ao desamparo ou em grave e iminente perigo; ou não pedir, nesses casos, o socorro da autoridade </a:t>
            </a:r>
            <a:r>
              <a:rPr lang="pt-BR" dirty="0" smtClean="0"/>
              <a:t>pública:</a:t>
            </a:r>
          </a:p>
          <a:p>
            <a:pPr marL="0" indent="0">
              <a:buNone/>
            </a:pPr>
            <a:r>
              <a:rPr lang="pt-BR" dirty="0" smtClean="0"/>
              <a:t>Pena </a:t>
            </a:r>
            <a:r>
              <a:rPr lang="pt-BR" dirty="0"/>
              <a:t>- detenção, de um a seis meses, ou multa.</a:t>
            </a:r>
          </a:p>
          <a:p>
            <a:r>
              <a:rPr lang="pt-BR" dirty="0" smtClean="0"/>
              <a:t>Ex. 2</a:t>
            </a:r>
            <a:r>
              <a:rPr lang="pt-BR" b="1" dirty="0"/>
              <a:t> Omissão de notificação de </a:t>
            </a:r>
            <a:r>
              <a:rPr lang="pt-BR" b="1" dirty="0" smtClean="0"/>
              <a:t>doença</a:t>
            </a:r>
            <a:endParaRPr lang="pt-BR" dirty="0"/>
          </a:p>
          <a:p>
            <a:pPr marL="0" indent="0">
              <a:buNone/>
            </a:pPr>
            <a:r>
              <a:rPr lang="pt-BR" dirty="0" smtClean="0"/>
              <a:t> </a:t>
            </a:r>
            <a:r>
              <a:rPr lang="pt-BR" dirty="0"/>
              <a:t>Art. 269 - Deixar o médico de denunciar à autoridade pública doença cuja notificação é compulsória:</a:t>
            </a:r>
          </a:p>
          <a:p>
            <a:pPr marL="0" indent="0">
              <a:buNone/>
            </a:pPr>
            <a:r>
              <a:rPr lang="pt-BR" dirty="0" smtClean="0"/>
              <a:t>Pena </a:t>
            </a:r>
            <a:r>
              <a:rPr lang="pt-BR" dirty="0"/>
              <a:t>- detenção, de seis meses a dois anos, e multa.</a:t>
            </a:r>
          </a:p>
          <a:p>
            <a:endParaRPr lang="pt-BR" dirty="0" smtClean="0"/>
          </a:p>
          <a:p>
            <a:endParaRPr lang="pt-BR" dirty="0" smtClean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694805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907704" y="496947"/>
            <a:ext cx="6547374" cy="936104"/>
          </a:xfrm>
        </p:spPr>
        <p:txBody>
          <a:bodyPr/>
          <a:lstStyle/>
          <a:p>
            <a:r>
              <a:rPr lang="pt-BR" dirty="0" smtClean="0"/>
              <a:t>Revisão</a:t>
            </a:r>
            <a:endParaRPr lang="pt-BR" i="1" dirty="0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sz="quarter" idx="10"/>
          </p:nvPr>
        </p:nvSpPr>
        <p:spPr>
          <a:xfrm>
            <a:off x="2267743" y="1921961"/>
            <a:ext cx="5976665" cy="3595271"/>
          </a:xfrm>
        </p:spPr>
        <p:txBody>
          <a:bodyPr/>
          <a:lstStyle/>
          <a:p>
            <a:pPr marL="285750" indent="-285750" algn="l">
              <a:buFont typeface="Wingdings" panose="05000000000000000000" pitchFamily="2" charset="2"/>
              <a:buChar char="ü"/>
            </a:pPr>
            <a:endParaRPr lang="pt-BR" dirty="0" smtClean="0"/>
          </a:p>
          <a:p>
            <a:pPr marL="285750" indent="-285750" algn="l">
              <a:buFont typeface="Wingdings" panose="05000000000000000000" pitchFamily="2" charset="2"/>
              <a:buChar char="ü"/>
            </a:pPr>
            <a:endParaRPr lang="pt-BR" dirty="0"/>
          </a:p>
          <a:p>
            <a:pPr marL="285750" indent="-285750" algn="l">
              <a:buFont typeface="Wingdings" panose="05000000000000000000" pitchFamily="2" charset="2"/>
              <a:buChar char="ü"/>
            </a:pPr>
            <a:endParaRPr lang="pt-BR" sz="2400" dirty="0" smtClean="0"/>
          </a:p>
          <a:p>
            <a:pPr algn="l"/>
            <a:r>
              <a:rPr lang="pt-BR" sz="2400" dirty="0" smtClean="0"/>
              <a:t>Conceito de delito</a:t>
            </a:r>
          </a:p>
          <a:p>
            <a:pPr marL="342900" indent="-342900" algn="l">
              <a:buFont typeface="Wingdings" panose="05000000000000000000" pitchFamily="2" charset="2"/>
              <a:buChar char="ü"/>
            </a:pPr>
            <a:r>
              <a:rPr lang="pt-BR" sz="2400" dirty="0"/>
              <a:t>L</a:t>
            </a:r>
            <a:r>
              <a:rPr lang="pt-BR" sz="2400" dirty="0" smtClean="0"/>
              <a:t>egal</a:t>
            </a:r>
          </a:p>
          <a:p>
            <a:pPr marL="342900" indent="-342900" algn="l">
              <a:buFont typeface="Wingdings" panose="05000000000000000000" pitchFamily="2" charset="2"/>
              <a:buChar char="ü"/>
            </a:pPr>
            <a:r>
              <a:rPr lang="pt-BR" sz="2400" dirty="0" smtClean="0"/>
              <a:t>Doutrinário: formal, material, analítico, </a:t>
            </a:r>
            <a:r>
              <a:rPr lang="pt-BR" sz="2400" dirty="0" err="1" smtClean="0"/>
              <a:t>definitorial</a:t>
            </a:r>
            <a:endParaRPr lang="pt-BR" sz="2400" dirty="0" smtClean="0"/>
          </a:p>
          <a:p>
            <a:pPr algn="l"/>
            <a:endParaRPr lang="pt-BR" sz="2400" dirty="0" smtClean="0"/>
          </a:p>
          <a:p>
            <a:pPr algn="l"/>
            <a:endParaRPr lang="pt-BR" dirty="0" smtClean="0"/>
          </a:p>
          <a:p>
            <a:pPr algn="l"/>
            <a:endParaRPr lang="pt-BR" dirty="0"/>
          </a:p>
        </p:txBody>
      </p:sp>
      <p:sp>
        <p:nvSpPr>
          <p:cNvPr id="7" name="AutoShape 4" descr="data:image/jpeg;base64,/9j/4AAQSkZJRgABAQAAAQABAAD/2wCEAAkGBhQSERQSEhQWFRQWFxcUGBYWFBgVHRgWGBYYFhcVFxkYGyYeHBkjGhcXIDIgIycpLCwsGh4xQTAqNSYrLCkBCQoKDgwOGg8PGSkkHx8vKSkqKiwsLCkwKSksLCwsLCwsLCwsLCksLCosLCwsLCwpKSksLCkpLCksLCwpNSwsLP/AABEIANkA6QMBIgACEQEDEQH/xAAcAAEAAgIDAQAAAAAAAAAAAAAABgcBBQIDBAj/xABDEAACAQMCBAUBBAgCCQQDAAABAgMABBESIQUGMUEHEyJRYTIUQnGBI1JicoKRobEzQxUkRGOStMHR8HSys+EIJTX/xAAbAQEAAgMBAQAAAAAAAAAAAAAAAQMCBAUHBv/EACwRAQACAgEDBAECBgMAAAAAAAABAgMRIQQSMQUTQVEicZEUYaHB0eEyUoH/2gAMAwEAAhEDEQA/ALppSlApSlApSlApSlApSlApSlApSlApSlApSsMcUGk5y5oXh9o9wy6yCEROmuRtlUHH4k/ArQcueLdtMwiugbOf9WXARj7pJ0wf2se2T3hfNXGxxG980b21sWSHb65DjzJiCOm2B+6D71GeZrsEeXjVg7j3Y4CqPnf+1dbD6dOTBOW06+v0H0mrgjI6GuVRvkDlf7DZRRMSZCA8hyThyB6VBOyqAFwMdM4GaklckKUpQKUpQKUpQKUpQKUpQKUpQKUpQKUpQKUpQKUpQKUpQKUpQKgXinzO0Ua2du2J7gHUwJzFB96TY5BY+kfxe1S/jXF47WCSeU4SMZPycgKo/aZiAB7kVSbTPNLJczA+bMdRBOry0+5CpI2VR1xgZzW90PTT1GTXxHlLpmdYIsKMBRpUf+fzNbDwl5aN1eG8kGYbdiFzvruCBvvsdAOevXT77RXikzzzRwQ7vI4ijG+7McFvw+a+hOVuXo7G1itot1QbtjBdjuzkfJJ/LA7V0/VepisRgp/7/gbUVmlK+eQUpSgUpSgUpSgUpSgUpSgUpSgUpSgUpSgUpSgUpSgUpSgUrBNQvm7xYsrJSBIs82cCKJwcEZ+ttwo6e536Gg1XjLfJJFHYDBllYSk7/ooVJBkG4BJI0gHPfbvVRT+faExRt5sbYAU7sNWwCY747dPipNLxJ5WlvbjaWbfT10J/lQj4UY/nmtFwqS5Nwt/FGsogl1BGB9bAHUVG2dOMAg5BwR0rt9lOj6f3LcXnwmImfCx/B/kiWOR767jMbEeXDHIMMq/fdlI9JOMDO+7e4za9aXlTmmLiFus8BOPpdD1jkABKN87g57gg1uq4972vabW8ygpSlYBSsE1mgUpSgUrGa8lxxiGOWOGSVElk/wAONmAZ/wB1Scn8qD2UpSgUpSgUpSgUpSgUpSgUpSgUpSgVqeYOaLaxQPcyiMMcKMFmY7ZCqoJPXt8VtqpPmmDPG7j7UQ7hEa2U7qISCDpBJ9YIOc99R3zWF7dkbZ0p3208POviNc3czRILi2sx3SF1kkXA1eYcnC5B2HbOc1Fobi1Zoo4wFijw7kjLSvvpU7A4GSTnbf4qfJLqOMHA65HfbH/etdxLle3nOXjAb9ZPQ3X42P5iqMHVVjLW943EfDct0+qzFUR5t43sEQ5z3/Lc/lnH86nXDLVI4kjjGEUYHv8AJPznNRuTw3iO/nS56DOk7e3Stzw/gRjBDTyyZ/XI26fGe3vV3qfXR1lotHiPEJwY7Ume6HEcSl4XOb22y8Ln/WYM+k7/AOIP1TknfGxPsSKuvhXFY7mJJ4XDxuMqw/kQfYg5BHbFVRJEGUqdwQV/IjFabgXNdzwcTJHC9xbuNSIWYCCQZz0BJU5GRtnA32ydfp8+/wAbK8+HX5VX08gUFmIAG5JOAB7knpVWcy+O0Sao7GIzuCR5jDTHt3GDlh/w1ruCcAk40i3l/eGWEsStrAxVYyD9EncMNugyRg6z1rYce8HbN4j9lQ28wyUYSSMCdtnDsx07HpgjPfod6k17o796/k05ifhBONeJfE7vYzC2XGCluGTO4OS2S+dh97+9RydZZG1y3EzybetpGY7dNySdq7b+3kt5jb3C6XHQ/dcdmU+xpX3XQenenZsffjju/Wef2c7Lly1nU8Mz8d4gMab26Yf+olz/AC1b1trXxA4qmkreswXAAcKwIAx6tSkn8961NcdO/wDerp9B6TumYrOp+N+P0Y/xN9NvxDn3is+oPeFFIAIiAj6HP3ACD8g1rOH3zRXUN3LLLI6TROzlyzFQ66gCTk5XI3Px0rjXRefQ2OoGR+I3rHL6N0uLBeaV51OpnnXCa572tG5fWuaVreXOIefaW8+SfMijfJGCSygk47b5P51sq8/dIpSlApSlApSlApSsZoM0pXVNMqKWchVAyWJ0gD3JPSg7aVDrjxa4YkpiN0uQMl1VmTOfpDIDk99tvnNSOw43BOMwTRyjcfo5Ffp1+knpkUHtNUT4ktJfcUl8qQItkiRqy7kyN6mBOOzEgjJ2HfOKuDmfjws7Sa5YE+WpYLjq3RQcdBqIyew3qj47hLWzMjMGkk/Su+dWuV/VjPc5wPyJ+apz3mtdR5lfhpFp3PiGptedrrBJjjkAJAIJXcHB2O5/pXs4X4gB5NEyLGcgDckZ6YJ7Go7EGVERRmWQ4VR3djn+ma9PEOTGIQREs2+rURjOMkg9dz2wfyrY67pem6eKUni8xuf5M8eTLbcxzpZEcgYZFcqgfBONyWrrb3JAJA0OSCCNwAx9sjAJ9vbFTOG+U7HY1xLR2Tqf3b1bRaOHpoDSlYs2OR5BbcRktwAIrqPzlGcBZotnCDOPUraiAM7DsuKsqqe4nxPyp7KZDny7pNQBK5V8xsM46EEg/Bq4SK6uC/fSJcrPXtvMIR4mcrrcWsraAXVC8bYGVdfUQDkYDBcHtv71SXDLvWuD1H9RX0xxWAPEytuDsR0yG9JG3uCa+WOHSaZcdjlf+39q7npHVW6fqa88W4lp5691JbylYrNelOSVxkXII9wR/TFcqwawyRus7+kx5X74PyFuDWhJJOmQb77LNIoH4AAD8qmVQrwc/wD41p+Ev/MS1NM15JMcuzLNKUrFkUpSgUry8Q4rDAuueWOJfeR1QdcfeO+5xUFvPF+OVjDw23mvJdwCFKRg9MszbgDIPbbuKCw81HuYOfrGyyLi4VXG/lrl36belckZ2646iog3BOL3+TeXYs4m6QWwBbSQPSzgjB/Fm3B2HfS8VXg/BPR5P2q6IyA5WRl2I9RI0RDJOwXV8bCqpyx4jmU6befxL4hegjhdg4Q9Li4wq49W6hsJuBt6m32x0rqTwxnunEnFb6SffUYYiVjHTKgnouwHpUZxnOajPEfFS84m8Vpw+JreR2OSs2piAM7PoXQgAJY+w64yDbPLcVwtrEt4ytcBcSMu4JBOMnoTp05I2Jz+dWTJeI+kxpF+GWnBku24bHbwmdF1HzIRLlguWXzJASXCgMRsOuN8iu2/8IOHvvGklu2wzBKV2HUYfUN+9SlOCwCc3IhjE7DBl0DWRgDduvQAV33FyEGT+QrXm87/ABmUxG1acycvX1lazN/pPz7bSdcV2pYPn0lAxLHpjAyPURsCc1XtxwgAefIqRFzqEK6gsY66QGYkAAdz3xU9564q1zc/Z32htwsrj9d2GqMY3JRRkkdzj2FRC3sm4jdrAMiP6pGAPojG+PxY46+9fSdBjriwz1Wfn/rDGfpH+F8wiK6EzLqUAqBtkA/eGe+x79zU3s+arRhlXAY7AMcEfBz0qfTcCt3RY3gjZFVUVWQNpVcaVBOSAMe9RTmDwrtXika3Ro5gpKAOSpbOoAq2ev0gDAGRttvws969Reb33uflsY72xxqPCFrwf/SFy7hsQx4QEfe7nTkbbk779R717ba9Ns4trg9MCOXBw47Ak9GH/nzx4bzdEiCJImE2NPlpGQS4ABUfmPbNdPE7K5aSJuI21wltnUwgQOxJGACWbCsenq3Azsaq9ubz2TGojx/pdOStPyieflKYrtlGNvzFcJbonGTsdgOm57V4LPh/DJxot+MT2x1HCXSelVwWK6sqvxksMkdNxUjHgfHPAZE4i08+zJINJi6ZXIDMQCNO4P4A9Kw/greJsynrI+IRni0gAjXqzzQqoAyciVGP9B/WrWS+ddgdvneqx4JwB7PiSR8TceeIw1s3mKUbLMhPY+ZnoCM5yeoBqxq3MGL2qalqZsnuW3DuuL8kZc+lfUewAG5Jx7DNfMcTfpAe2rP5Zq2fEfnhIo3tISGldSrkHaNWGCMjq5Hbt1+KqOAeoVu4KzOWsR9wot4SQN7U8we4/nWuWYjoa6ya9TnL9OX7PPltfMHuP511m5X3rXVhjgZqrJm1SZllGGPt9I+Dg/8A01p+Ev8AzEtTTFRjwx4aYOFWkbZ1eXrIIKkeYzS6SPjXipRXl3zLpaKxmui/jkaNhE4jfszJ5gB+V1DP86pDm3gvFY5Gk4gst/aLgkQTNCmkEE6kjUFdl39OAd8774JWRxrxSsYCY1kNxN0WG3Uysze2V9I/n74BxWnl4rxm8z5MUXD4T0ebEk2CDglBkKc6diBjUPqrhyLzTwplEVnot3brE6+W7FQBuxyJD/ET9Rx1NRfxbu76zvoryGSRYAqqoBYosi51JIh9Pq1E4PUavatf3LTbtjhOkn4d4bWhm13Uz31ygUt58ofTkenMQOQpwMBywOB22r38yc52fC4dPpJUhBbw+WCCFyNSggIuANyO4wDmqDi51uYrua6t5GieYsWGzj1HUVIcEEA9MjIwK6uWuHC9vooZpSpnkw0hy5LHJx7lmbC592BqJxTPNp4TtP8Aj/jTPchIeHwyROxwWwJXPssagHHfJwT06b1sORvBwhvtPEgHY5YQFi3qJ+qZgcMe+kE/J7VYvDOVLS3fzILaKJ8FdSoA2D1GfnFbWqJyxWNUjSdPHYcFggz5MMUWevlxJHk4I30AZ6mvbWKjfPHOAsLdnQJJPjUkTSBSV9WZdP1OikZIXfGdxgmqoibSHNfiBacPyszlpcahCg1Oc9M9lB9yenY7Z7rXjUV5apdwsfL9WdQwVwcMHAJwRjPU9j0INUPyvw+34hcSC9u3jnlOIjp1B5WDYMjnoNWkY2znGRipBwDw+vorh4jc+VBE2HeN2dCzDHlrHtrkZdtBGffFbXsR43yjbRycfNxJcFMCS4mY5chVSJQAmo9MAZ6dcfNT/kuOGGFha4mOr9PcSSLAGfGQB5nqKjOwAPXPWpLwXw2to4TCItCONLlsNM67HDSDaMHA9KDP7Wa3Nty/FbDEMaIPdVwfzPUn5zWzm6jvpXHPivwR5200c0jDZoB+Hnv/AFWHH8q7WWYH/Z2+PMkjJ9/8SPT/ADIrd1g1qz2/TPn7aNp9HrliaIH/ADCFZDn/AHsZZR/ERXpjkBAKnY9CCNx8Yrp4lwubUXt5PLcBQNJKDY5bWuCkgI2wVH4io9wPjweUwTRiyvP1DlYJ2/d/y3PYrsfmpnHFv+J3a8tvxHl62n/xoI3OAMlBqABzgMMMBn5qPSeGUSOZLOe4tH94pDgZznbIbocfX/8AcrgutRZCCkiHDxtjUp7fip6hhsa78d+1Vd1qT5ZaiVPeIfLF+Atxc3H2pUUR6wuGRcsw1AL076snc1EG5luiCpuZyCMEGaTBGMYxqxjFfR5GdjuDtg9MHqPwNVlzZ4RlnEljgaidUTuFCk75Qn7vbSenYkVfjzb4swtX6VXXqtYsbn8q3y+HN+P9lJ/jjx/766eJ8s3dunmTxCJM4BZ03b9VQGJJ/Ku76fl6XDeMuW25jxEQovFvhr6YqacB8HeIXUccw8mKORA6s7HOD9OVUEjI3qZ8D/8Ax8iAzezvIxH0w+gKffUwJb/hHWu5l9fwxH4Vmf6KoxT8qXU5OBuewG5J9hVm+Hvg/LPIs9/GY4BhlibZ5D7MOqp753PT3Itzl7kizsh/q8CI3XWRqfOCM62yR1OwwNztW8xXD6v1XP1Edk8R9R/dbFIq4xxhQFUAAAAAbAAbAAe2K50pXM2zKxWaVAi/MvhtY3280IV+gki/Rt0wM4GGxtswPQdtqhN7yVxWyV0hkTiVmRpNvcZL6NOkquTkEDpob+HrVvVgiomN+R8vz8Asp5SutuGS7EwXSu8Y2JJSXZhnbCuo+CdhVtco+GFnaGGdMzTKu0xfKMWBBdFX04wSB12wc53qZ8d5Ztr1NF1CsoHQnZl/ddcMPyNQOfwvurIs/CLxo0zq+zTHUjHfbURp743AO/1bA1XelpjUSnaeVHeceeoOGojTiRmk1aFRQSdAGckkAD1Lvv16VorXxOe3dYuK2ktqx284KWiY9yOpx03Uv1PtWn8ZbVL2zgu7V1nSF2RjERIAJQu7ackEMijfpqrUrimLRFoTtqIvH648wlraEx5OFDSK2N9ILkkZG2fTv8VHOKTz8d4k3krgsD5aOcBIo1JAYjIBPc9NTdh02HL3hHcXMdtcRsixybuJlIKFHIOEwfMRsbdM53wN6ueLglnYLLcQ28cWEOoouCyghtH5kDb3xV82pSfxjk0prlXwzuI7vVeDyI4FWd2V1dhv+jC+WxxIWHpGc5GcHFXxw6xVUTCBNIwidfLB6j9/rlupyai3DPMkvVtyAfJH2q8ffBupFHkxAjqI1wAP2c9RU3xU5LT4QAVhkz1rNKoS8E1sQdgSPeuk1tcVhkB61KdtXWs49y7FeR+XMvyrDZkPYqf+nSpA9kO239aivM3NC2uqNcNMMenBwuQGDMe4wRsDv8VlXczwbae1knLG1l0tfW8Ze2lPS7gHWF8dWGOnUEA++YLynw+/v79LiWSQLE6lnOVB0ttCijAOcEHHQFs57yq24Ddzk32orNGRNDqG8jLuEA+7GVyv5ipfwS8hVpJshIpY1vULHSIxID56nOwxIpP8Rq686iZjyh6JrVk6j8xVfc6+JyWxaC2w8ynSzHdI9twMH1OD26D53FefnDxTmvX+x8LRyGwPMVT5j4BLBFxlE6ZbY7HoK42HhvFw23+3cR/SMh/wVwyq2r0LttIxI6fSM7561RTH2x+f7MpnaR23Noj4fHeXa+WzL9AG7tk6QinuwGrHQA56b11cmcmy8SmXiPElxCN7e1P06eodweqn53cjf04BzybydLxKZeJcSXEI3trY7jT1DsD1U9d93P7IANtha2KY4ryxmduJjB6jOK50pVrEpSlApSlApSlApSlArBrNKDz3likqGOVFkQ9VdQyn8VIINQbiHhJGkpuOHTSWM/X9GxMZPsyHfB9skdfSc7WDXEUFWnm3iPDhjilqZohgfarbDbbeqRRt0zudHTpvkbiPmu1vVhMEgeNWM8y/SVSBTLpdG3HrCb4xt3FToioFzTwCFZrkxRJG81lIruo06vMmijyQNsgE7981T7Nd7hO3p5RieOxa6MZknuS14yAqpZpPVGgLbDCBRv03qPx+K9wZLhf9GsPso1Tr9pQSIgO7BCnqwN9ie3Y1IfK4hZ7YW8hXb0jRKqjYHYb7fDdB0qCca5lQcZhubeCWRpreSGa3wFd8K4XuVPpCnOTsvvUdk7ncC2OE8US5hjniOY5FDqcYOD2I7EHIx8V7MVRthfE8K4baRzOgmu5kk8tmRkCkt5Wr4LqfY7e1a3iHE5Lvgttcyu7TWt19nL6jlonUOur3YEKMnfb5NY+2lbPiPzBcWdoktsuqQzxRkadXpbVtj9ohVz+1UrAr50uLHzOFniDsxnk4iU1azjQwLMNI9P1rn8qkPDOFPxLi12zXLRTW91nQWbDWyOU0IFIxjAz+981M04FkQc0SvceSOH3QTUV891REwNte5zp9h1PtXuvOWbaWTzZIlZyV9RLdgAu2rHQDtVY8Jivbfi1k11JKJrqW68yNpCyGEbRgKPSBksRjp6elebmvneYvd3SXckZtrpLeC3Q4V1U/pXlHfOOv5UivP4i2eIXsNqnmytpGwHViT2CgdT/5tVM8VtLjiki20RWOEzSmENn0ZPnSB3VTqwGJA99qk1pwy64s/nyuEiGynTsATkrGo642BYnsMmtxd3dvw4oGIjgjmmYk+okraRqSO7OzyAYHc9sVNY7d68jt4HwK04JZM7sBgAyzMBqduyqOuM5CoPxOdzXh4DwGbi0yX9+hS1Q5tbRtww7TS++f6/u/VngXAZeLzJf36lLRTm1tD94H/OlHfP8AX936rMVanHj1+VvKJZUVmlKuQUpSgUpSgUpSgUpSgUpSgUpSgVxrlSgwKjvMkX6VT3eC4jH7y+XOv/xtUjrU8yRfohMoJeBhOB7hciRfnMbOMfhQbBrhdHmEgLp1kk4AGNRJPtiqZ4xxe04jxiScsj2tlZyOWDY819J3U9TguB/DVucNlV0KZDgAY7ho2GUY565U/wBDXRLylZsHDWsGJBpfESLqXUGAYqASMqD+IHtQfPPDuXZHj4YrEMt1JdTCJnEY9JRD+kyDlgnuNx81t+MX9oOCzw28MkGudXGtjKsnluEZ0kwNuoxjsd6ubifIVjcQxQS26GOHPlKCyaM9QCpBwe4NdnGeT7a5tRZyJpgXTpWP0aQhyoUgbVEwKb4pZ+XyxY5213SSH+Iz/wDQCujjXGRHxo38CGMR3a2066s6yxZWYAD6XRHyDncZ71POYPBaCaNEglkRYwNMTuWQkKBkkbg4Ub/j8Y0lnyNaWcySX9vOrKwcSiVpomcHI1gbg57Env2rGY0IK3FGgvVu5HL3UV/MrrIzEaRp07dQNXmD8h7V2XPCc/bjdSCEzRtewFxpE7aySqHpvvgDc7VdD8mcNu3kuvJimMw0u4JIPQ6sA4V9huAG/sfXf8JsYLQJLDF9nhHpR0DhSTtpDAksT7bmq/chLz8vccjj4TbXMpEaC3jZsDGCEwVVR1JIOAOtaTh/CE4jexG5TKwRC6aM9POu5PMjjcd9MSISOhPxXRxBBcAT3a+VaRKZVgAACQJ95wNtTkKijG+TjAXeWcg2Di3a5nGJ7tzcOP1VbaKP8FjCj86zpXXMiSgVk1mlWIca5VjFZoFKUoFKUoFKUoFKUoFKUoFKUoFKUoFYxWaUEO4ZdfYrg2TjAbU1mSxw8ROp7bJ/zEOcA9VIqWwzBgGU5BrX8xcuxXsJilB2IZHU6WjcfS6EdCKiFvzBLw+URcRJGThbxVJinHQeeB/hyjpq/vQWHTFeKPisekOXUKcYfUChz7PnB617FcHcHagzXB4wRggEHsRn+9c811XF0iDLsFHycf0oNDe8kxFjJAz20vXVEcLnfqnQ9cdu/ua1FxwaUP53EZElWEZjjXCqxA3lkyAAB3J26dBkHZcw8+wWyZLjJGQCCWI91j+oj5OkfIqA2Vre8cb70FjqGt2OWlwem2zfCgBF+TUagabjPHbziKuFEYiE2pnUkCTDaYvr6oi7hcD3IyasHkbxLS5cWlxpS5BKAr9EpXqV/VbY+np7e1QznDki54aDJbMZLbJOrSC8RO3r+P2wKinLLxCXLjLgjRqO3z0wQ+ehzn2qR9Ng1mq84Dz649DK82Oi/wCbhdm8tjgTAdxs4wfqqb8L4tFcR+ZC4dehxsVPdWB3Vvg70HspSlApSlApSlApSlApSlApSlApSlApSlApSlArpu7NJUaORVdGGGVgCCPkV3UoIJdeGPlEtw+d7fO5jJYod84/D8Q1aHiPLHFlkWRXbKZA8howG31EOqmLVv8AGatmlBUckPGViCrE8pOzGQyKSOm/+tafyCiljyhxeZx5zJDEeqLIEOB0GUDP1/a/MVblKCGcO8MLZFIky+cEqpZFJByGf1F5Dn9diOm1TCKMKAqgADYAbAD4ArnSg4sgIIIyD1B3z23qquevCINqnsAA31NANgfcxk9D8fyq16waD5w4NxZFfyL9ToVTGpZSrQsz62c/eBJx6hvgdxUvtoGtXEySOq49NzHhvT1AuUAw6/7wf0qac9cgRX8ZYAJcKPRJ0z+xJ7r89RVR8J47Pw6Zra5RtCnDRnqmfvRnoVPt0NBcHL3Pcc2I5SqSEhVYE+XIcbaGbcE/qt+RNSjNU8/C1lXzrNlZG3MW2ls9Qmfof9k7Z9q3XKvMsqRLoPnIuzwvs6YOP0bt7ezZHswoLIpXg4VxuK4UmJsldmQgq6H2dTuP7HsTXvzQKUpQKUpQKUpQKUpQKUpQKUpQKUpQKUpQKUpQKUpQKUpQKUpQKj3N/JUHEI9LjTIoPlygepT1x8qe4qQ1xB3oPm2WO64VclHXS4ycNko4II1qe43G/bpW5n47G0SzQkh4owg0+koEjLyZU7MrOUXByOtXFzTyrDfwmGUY7o4A1Rt+sv8A26GvnzmTlqewmMUwxn6XX6ZFzkYPfpuvagk8t/fLJG0hSFtPmLPHhQqBdTI7YOw7q2QatHkLmU31r5rEM6u0bMF0htJ9L6e2pSDiqV5j5tluUSELpDBS6gElpOyj3XOCB13+Kujw75dNnYxxuMStmWQezP8Ad/hGB+RoJNSlKBSlKBSlKBSlKBSlKBSlKBSlKBSlKBSlKBSlKBSlKBSlKBWAKzSgV4+K8HhuU8ueNZE66WGd/cHqD8ivZSg0nB+SrO1fzIIEV/1zl2H4FiSPyrd0pQKUpQKUpQf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8" name="AutoShape 6" descr="data:image/jpeg;base64,/9j/4AAQSkZJRgABAQAAAQABAAD/2wCEAAkGBhQSERQSEhQWFRQWFxcUGBYWFBgVHRgWGBYYFhcVFxkYGyYeHBkjGhcXIDIgIycpLCwsGh4xQTAqNSYrLCkBCQoKDgwOGg8PGSkkHx8vKSkqKiwsLCkwKSksLCwsLCwsLCwsLCksLCosLCwsLCwpKSksLCkpLCksLCwpNSwsLP/AABEIANkA6QMBIgACEQEDEQH/xAAcAAEAAgIDAQAAAAAAAAAAAAAABgcBBQIDBAj/xABDEAACAQMCBAUBBAgCCQQDAAABAgMABBESIQUGMUEHEyJRYTIUQnGBI1JicoKRobEzQxUkRGOStMHR8HSys+EIJTX/xAAbAQEAAgMBAQAAAAAAAAAAAAAAAQMCBAUHBv/EACwRAQACAgEDBAECBgMAAAAAAAABAgMRIQQSMQUTQVEicZEUYaHB0eEyUoH/2gAMAwEAAhEDEQA/ALppSlApSlApSlApSlApSlApSlApSlApSlApSsMcUGk5y5oXh9o9wy6yCEROmuRtlUHH4k/ArQcueLdtMwiugbOf9WXARj7pJ0wf2se2T3hfNXGxxG980b21sWSHb65DjzJiCOm2B+6D71GeZrsEeXjVg7j3Y4CqPnf+1dbD6dOTBOW06+v0H0mrgjI6GuVRvkDlf7DZRRMSZCA8hyThyB6VBOyqAFwMdM4GaklckKUpQKUpQKUpQKUpQKUpQKUpQKUpQKUpQKUpQKUpQKUpQKUpQKgXinzO0Ua2du2J7gHUwJzFB96TY5BY+kfxe1S/jXF47WCSeU4SMZPycgKo/aZiAB7kVSbTPNLJczA+bMdRBOry0+5CpI2VR1xgZzW90PTT1GTXxHlLpmdYIsKMBRpUf+fzNbDwl5aN1eG8kGYbdiFzvruCBvvsdAOevXT77RXikzzzRwQ7vI4ijG+7McFvw+a+hOVuXo7G1itot1QbtjBdjuzkfJJ/LA7V0/VepisRgp/7/gbUVmlK+eQUpSgUpSgUpSgUpSgUpSgUpSgUpSgUpSgUpSgUpSgUpSgUrBNQvm7xYsrJSBIs82cCKJwcEZ+ttwo6e536Gg1XjLfJJFHYDBllYSk7/ooVJBkG4BJI0gHPfbvVRT+faExRt5sbYAU7sNWwCY747dPipNLxJ5WlvbjaWbfT10J/lQj4UY/nmtFwqS5Nwt/FGsogl1BGB9bAHUVG2dOMAg5BwR0rt9lOj6f3LcXnwmImfCx/B/kiWOR767jMbEeXDHIMMq/fdlI9JOMDO+7e4za9aXlTmmLiFus8BOPpdD1jkABKN87g57gg1uq4972vabW8ygpSlYBSsE1mgUpSgUrGa8lxxiGOWOGSVElk/wAONmAZ/wB1Scn8qD2UpSgUpSgUpSgUpSgUpSgUpSgUpSgVqeYOaLaxQPcyiMMcKMFmY7ZCqoJPXt8VtqpPmmDPG7j7UQ7hEa2U7qISCDpBJ9YIOc99R3zWF7dkbZ0p3208POviNc3czRILi2sx3SF1kkXA1eYcnC5B2HbOc1Fobi1Zoo4wFijw7kjLSvvpU7A4GSTnbf4qfJLqOMHA65HfbH/etdxLle3nOXjAb9ZPQ3X42P5iqMHVVjLW943EfDct0+qzFUR5t43sEQ5z3/Lc/lnH86nXDLVI4kjjGEUYHv8AJPznNRuTw3iO/nS56DOk7e3Stzw/gRjBDTyyZ/XI26fGe3vV3qfXR1lotHiPEJwY7Ume6HEcSl4XOb22y8Ln/WYM+k7/AOIP1TknfGxPsSKuvhXFY7mJJ4XDxuMqw/kQfYg5BHbFVRJEGUqdwQV/IjFabgXNdzwcTJHC9xbuNSIWYCCQZz0BJU5GRtnA32ydfp8+/wAbK8+HX5VX08gUFmIAG5JOAB7knpVWcy+O0Sao7GIzuCR5jDTHt3GDlh/w1ruCcAk40i3l/eGWEsStrAxVYyD9EncMNugyRg6z1rYce8HbN4j9lQ28wyUYSSMCdtnDsx07HpgjPfod6k17o796/k05ifhBONeJfE7vYzC2XGCluGTO4OS2S+dh97+9RydZZG1y3EzybetpGY7dNySdq7b+3kt5jb3C6XHQ/dcdmU+xpX3XQenenZsffjju/Wef2c7Lly1nU8Mz8d4gMab26Yf+olz/AC1b1trXxA4qmkreswXAAcKwIAx6tSkn8961NcdO/wDerp9B6TumYrOp+N+P0Y/xN9NvxDn3is+oPeFFIAIiAj6HP3ACD8g1rOH3zRXUN3LLLI6TROzlyzFQ66gCTk5XI3Px0rjXRefQ2OoGR+I3rHL6N0uLBeaV51OpnnXCa572tG5fWuaVreXOIefaW8+SfMijfJGCSygk47b5P51sq8/dIpSlApSlApSlApSsZoM0pXVNMqKWchVAyWJ0gD3JPSg7aVDrjxa4YkpiN0uQMl1VmTOfpDIDk99tvnNSOw43BOMwTRyjcfo5Ffp1+knpkUHtNUT4ktJfcUl8qQItkiRqy7kyN6mBOOzEgjJ2HfOKuDmfjws7Sa5YE+WpYLjq3RQcdBqIyew3qj47hLWzMjMGkk/Su+dWuV/VjPc5wPyJ+apz3mtdR5lfhpFp3PiGptedrrBJjjkAJAIJXcHB2O5/pXs4X4gB5NEyLGcgDckZ6YJ7Go7EGVERRmWQ4VR3djn+ma9PEOTGIQREs2+rURjOMkg9dz2wfyrY67pem6eKUni8xuf5M8eTLbcxzpZEcgYZFcqgfBONyWrrb3JAJA0OSCCNwAx9sjAJ9vbFTOG+U7HY1xLR2Tqf3b1bRaOHpoDSlYs2OR5BbcRktwAIrqPzlGcBZotnCDOPUraiAM7DsuKsqqe4nxPyp7KZDny7pNQBK5V8xsM46EEg/Bq4SK6uC/fSJcrPXtvMIR4mcrrcWsraAXVC8bYGVdfUQDkYDBcHtv71SXDLvWuD1H9RX0xxWAPEytuDsR0yG9JG3uCa+WOHSaZcdjlf+39q7npHVW6fqa88W4lp5691JbylYrNelOSVxkXII9wR/TFcqwawyRus7+kx5X74PyFuDWhJJOmQb77LNIoH4AAD8qmVQrwc/wD41p+Ev/MS1NM15JMcuzLNKUrFkUpSgUry8Q4rDAuueWOJfeR1QdcfeO+5xUFvPF+OVjDw23mvJdwCFKRg9MszbgDIPbbuKCw81HuYOfrGyyLi4VXG/lrl36belckZ2646iog3BOL3+TeXYs4m6QWwBbSQPSzgjB/Fm3B2HfS8VXg/BPR5P2q6IyA5WRl2I9RI0RDJOwXV8bCqpyx4jmU6befxL4hegjhdg4Q9Li4wq49W6hsJuBt6m32x0rqTwxnunEnFb6SffUYYiVjHTKgnouwHpUZxnOajPEfFS84m8Vpw+JreR2OSs2piAM7PoXQgAJY+w64yDbPLcVwtrEt4ytcBcSMu4JBOMnoTp05I2Jz+dWTJeI+kxpF+GWnBku24bHbwmdF1HzIRLlguWXzJASXCgMRsOuN8iu2/8IOHvvGklu2wzBKV2HUYfUN+9SlOCwCc3IhjE7DBl0DWRgDduvQAV33FyEGT+QrXm87/ABmUxG1acycvX1lazN/pPz7bSdcV2pYPn0lAxLHpjAyPURsCc1XtxwgAefIqRFzqEK6gsY66QGYkAAdz3xU9564q1zc/Z32htwsrj9d2GqMY3JRRkkdzj2FRC3sm4jdrAMiP6pGAPojG+PxY46+9fSdBjriwz1Wfn/rDGfpH+F8wiK6EzLqUAqBtkA/eGe+x79zU3s+arRhlXAY7AMcEfBz0qfTcCt3RY3gjZFVUVWQNpVcaVBOSAMe9RTmDwrtXika3Ro5gpKAOSpbOoAq2ev0gDAGRttvws969Reb33uflsY72xxqPCFrwf/SFy7hsQx4QEfe7nTkbbk779R717ba9Ns4trg9MCOXBw47Ak9GH/nzx4bzdEiCJImE2NPlpGQS4ABUfmPbNdPE7K5aSJuI21wltnUwgQOxJGACWbCsenq3Azsaq9ubz2TGojx/pdOStPyieflKYrtlGNvzFcJbonGTsdgOm57V4LPh/DJxot+MT2x1HCXSelVwWK6sqvxksMkdNxUjHgfHPAZE4i08+zJINJi6ZXIDMQCNO4P4A9Kw/greJsynrI+IRni0gAjXqzzQqoAyciVGP9B/WrWS+ddgdvneqx4JwB7PiSR8TceeIw1s3mKUbLMhPY+ZnoCM5yeoBqxq3MGL2qalqZsnuW3DuuL8kZc+lfUewAG5Jx7DNfMcTfpAe2rP5Zq2fEfnhIo3tISGldSrkHaNWGCMjq5Hbt1+KqOAeoVu4KzOWsR9wot4SQN7U8we4/nWuWYjoa6ya9TnL9OX7PPltfMHuP511m5X3rXVhjgZqrJm1SZllGGPt9I+Dg/8A01p+Ev8AzEtTTFRjwx4aYOFWkbZ1eXrIIKkeYzS6SPjXipRXl3zLpaKxmui/jkaNhE4jfszJ5gB+V1DP86pDm3gvFY5Gk4gst/aLgkQTNCmkEE6kjUFdl39OAd8774JWRxrxSsYCY1kNxN0WG3Uysze2V9I/n74BxWnl4rxm8z5MUXD4T0ebEk2CDglBkKc6diBjUPqrhyLzTwplEVnot3brE6+W7FQBuxyJD/ET9Rx1NRfxbu76zvoryGSRYAqqoBYosi51JIh9Pq1E4PUavatf3LTbtjhOkn4d4bWhm13Uz31ygUt58ofTkenMQOQpwMBywOB22r38yc52fC4dPpJUhBbw+WCCFyNSggIuANyO4wDmqDi51uYrua6t5GieYsWGzj1HUVIcEEA9MjIwK6uWuHC9vooZpSpnkw0hy5LHJx7lmbC592BqJxTPNp4TtP8Aj/jTPchIeHwyROxwWwJXPssagHHfJwT06b1sORvBwhvtPEgHY5YQFi3qJ+qZgcMe+kE/J7VYvDOVLS3fzILaKJ8FdSoA2D1GfnFbWqJyxWNUjSdPHYcFggz5MMUWevlxJHk4I30AZ6mvbWKjfPHOAsLdnQJJPjUkTSBSV9WZdP1OikZIXfGdxgmqoibSHNfiBacPyszlpcahCg1Oc9M9lB9yenY7Z7rXjUV5apdwsfL9WdQwVwcMHAJwRjPU9j0INUPyvw+34hcSC9u3jnlOIjp1B5WDYMjnoNWkY2znGRipBwDw+vorh4jc+VBE2HeN2dCzDHlrHtrkZdtBGffFbXsR43yjbRycfNxJcFMCS4mY5chVSJQAmo9MAZ6dcfNT/kuOGGFha4mOr9PcSSLAGfGQB5nqKjOwAPXPWpLwXw2to4TCItCONLlsNM67HDSDaMHA9KDP7Wa3Nty/FbDEMaIPdVwfzPUn5zWzm6jvpXHPivwR5200c0jDZoB+Hnv/AFWHH8q7WWYH/Z2+PMkjJ9/8SPT/ADIrd1g1qz2/TPn7aNp9HrliaIH/ADCFZDn/AHsZZR/ERXpjkBAKnY9CCNx8Yrp4lwubUXt5PLcBQNJKDY5bWuCkgI2wVH4io9wPjweUwTRiyvP1DlYJ2/d/y3PYrsfmpnHFv+J3a8tvxHl62n/xoI3OAMlBqABzgMMMBn5qPSeGUSOZLOe4tH94pDgZznbIbocfX/8AcrgutRZCCkiHDxtjUp7fip6hhsa78d+1Vd1qT5ZaiVPeIfLF+Atxc3H2pUUR6wuGRcsw1AL076snc1EG5luiCpuZyCMEGaTBGMYxqxjFfR5GdjuDtg9MHqPwNVlzZ4RlnEljgaidUTuFCk75Qn7vbSenYkVfjzb4swtX6VXXqtYsbn8q3y+HN+P9lJ/jjx/766eJ8s3dunmTxCJM4BZ03b9VQGJJ/Ku76fl6XDeMuW25jxEQovFvhr6YqacB8HeIXUccw8mKORA6s7HOD9OVUEjI3qZ8D/8Ax8iAzezvIxH0w+gKffUwJb/hHWu5l9fwxH4Vmf6KoxT8qXU5OBuewG5J9hVm+Hvg/LPIs9/GY4BhlibZ5D7MOqp753PT3Itzl7kizsh/q8CI3XWRqfOCM62yR1OwwNztW8xXD6v1XP1Edk8R9R/dbFIq4xxhQFUAAAAAbAAbAAe2K50pXM2zKxWaVAi/MvhtY3280IV+gki/Rt0wM4GGxtswPQdtqhN7yVxWyV0hkTiVmRpNvcZL6NOkquTkEDpob+HrVvVgiomN+R8vz8Asp5SutuGS7EwXSu8Y2JJSXZhnbCuo+CdhVtco+GFnaGGdMzTKu0xfKMWBBdFX04wSB12wc53qZ8d5Ztr1NF1CsoHQnZl/ddcMPyNQOfwvurIs/CLxo0zq+zTHUjHfbURp743AO/1bA1XelpjUSnaeVHeceeoOGojTiRmk1aFRQSdAGckkAD1Lvv16VorXxOe3dYuK2ktqx284KWiY9yOpx03Uv1PtWn8ZbVL2zgu7V1nSF2RjERIAJQu7ackEMijfpqrUrimLRFoTtqIvH648wlraEx5OFDSK2N9ILkkZG2fTv8VHOKTz8d4k3krgsD5aOcBIo1JAYjIBPc9NTdh02HL3hHcXMdtcRsixybuJlIKFHIOEwfMRsbdM53wN6ueLglnYLLcQ28cWEOoouCyghtH5kDb3xV82pSfxjk0prlXwzuI7vVeDyI4FWd2V1dhv+jC+WxxIWHpGc5GcHFXxw6xVUTCBNIwidfLB6j9/rlupyai3DPMkvVtyAfJH2q8ffBupFHkxAjqI1wAP2c9RU3xU5LT4QAVhkz1rNKoS8E1sQdgSPeuk1tcVhkB61KdtXWs49y7FeR+XMvyrDZkPYqf+nSpA9kO239aivM3NC2uqNcNMMenBwuQGDMe4wRsDv8VlXczwbae1knLG1l0tfW8Ze2lPS7gHWF8dWGOnUEA++YLynw+/v79LiWSQLE6lnOVB0ttCijAOcEHHQFs57yq24Ddzk32orNGRNDqG8jLuEA+7GVyv5ipfwS8hVpJshIpY1vULHSIxID56nOwxIpP8Rq686iZjyh6JrVk6j8xVfc6+JyWxaC2w8ynSzHdI9twMH1OD26D53FefnDxTmvX+x8LRyGwPMVT5j4BLBFxlE6ZbY7HoK42HhvFw23+3cR/SMh/wVwyq2r0LttIxI6fSM7561RTH2x+f7MpnaR23Noj4fHeXa+WzL9AG7tk6QinuwGrHQA56b11cmcmy8SmXiPElxCN7e1P06eodweqn53cjf04BzybydLxKZeJcSXEI3trY7jT1DsD1U9d93P7IANtha2KY4ryxmduJjB6jOK50pVrEpSlApSlApSlApSlArBrNKDz3likqGOVFkQ9VdQyn8VIINQbiHhJGkpuOHTSWM/X9GxMZPsyHfB9skdfSc7WDXEUFWnm3iPDhjilqZohgfarbDbbeqRRt0zudHTpvkbiPmu1vVhMEgeNWM8y/SVSBTLpdG3HrCb4xt3FToioFzTwCFZrkxRJG81lIruo06vMmijyQNsgE7981T7Nd7hO3p5RieOxa6MZknuS14yAqpZpPVGgLbDCBRv03qPx+K9wZLhf9GsPso1Tr9pQSIgO7BCnqwN9ie3Y1IfK4hZ7YW8hXb0jRKqjYHYb7fDdB0qCca5lQcZhubeCWRpreSGa3wFd8K4XuVPpCnOTsvvUdk7ncC2OE8US5hjniOY5FDqcYOD2I7EHIx8V7MVRthfE8K4baRzOgmu5kk8tmRkCkt5Wr4LqfY7e1a3iHE5Lvgttcyu7TWt19nL6jlonUOur3YEKMnfb5NY+2lbPiPzBcWdoktsuqQzxRkadXpbVtj9ohVz+1UrAr50uLHzOFniDsxnk4iU1azjQwLMNI9P1rn8qkPDOFPxLi12zXLRTW91nQWbDWyOU0IFIxjAz+981M04FkQc0SvceSOH3QTUV891REwNte5zp9h1PtXuvOWbaWTzZIlZyV9RLdgAu2rHQDtVY8Jivbfi1k11JKJrqW68yNpCyGEbRgKPSBksRjp6elebmvneYvd3SXckZtrpLeC3Q4V1U/pXlHfOOv5UivP4i2eIXsNqnmytpGwHViT2CgdT/5tVM8VtLjiki20RWOEzSmENn0ZPnSB3VTqwGJA99qk1pwy64s/nyuEiGynTsATkrGo642BYnsMmtxd3dvw4oGIjgjmmYk+okraRqSO7OzyAYHc9sVNY7d68jt4HwK04JZM7sBgAyzMBqduyqOuM5CoPxOdzXh4DwGbi0yX9+hS1Q5tbRtww7TS++f6/u/VngXAZeLzJf36lLRTm1tD94H/OlHfP8AX936rMVanHj1+VvKJZUVmlKuQUpSgUpSgUpSgUpSgUpSgUpSgVxrlSgwKjvMkX6VT3eC4jH7y+XOv/xtUjrU8yRfohMoJeBhOB7hciRfnMbOMfhQbBrhdHmEgLp1kk4AGNRJPtiqZ4xxe04jxiScsj2tlZyOWDY819J3U9TguB/DVucNlV0KZDgAY7ho2GUY565U/wBDXRLylZsHDWsGJBpfESLqXUGAYqASMqD+IHtQfPPDuXZHj4YrEMt1JdTCJnEY9JRD+kyDlgnuNx81t+MX9oOCzw28MkGudXGtjKsnluEZ0kwNuoxjsd6ubifIVjcQxQS26GOHPlKCyaM9QCpBwe4NdnGeT7a5tRZyJpgXTpWP0aQhyoUgbVEwKb4pZ+XyxY5213SSH+Iz/wDQCujjXGRHxo38CGMR3a2066s6yxZWYAD6XRHyDncZ71POYPBaCaNEglkRYwNMTuWQkKBkkbg4Ub/j8Y0lnyNaWcySX9vOrKwcSiVpomcHI1gbg57Env2rGY0IK3FGgvVu5HL3UV/MrrIzEaRp07dQNXmD8h7V2XPCc/bjdSCEzRtewFxpE7aySqHpvvgDc7VdD8mcNu3kuvJimMw0u4JIPQ6sA4V9huAG/sfXf8JsYLQJLDF9nhHpR0DhSTtpDAksT7bmq/chLz8vccjj4TbXMpEaC3jZsDGCEwVVR1JIOAOtaTh/CE4jexG5TKwRC6aM9POu5PMjjcd9MSISOhPxXRxBBcAT3a+VaRKZVgAACQJ95wNtTkKijG+TjAXeWcg2Di3a5nGJ7tzcOP1VbaKP8FjCj86zpXXMiSgVk1mlWIca5VjFZoFKUoFKUoFKUoFKUoFKUoFKUoFKUoFYxWaUEO4ZdfYrg2TjAbU1mSxw8ROp7bJ/zEOcA9VIqWwzBgGU5BrX8xcuxXsJilB2IZHU6WjcfS6EdCKiFvzBLw+URcRJGThbxVJinHQeeB/hyjpq/vQWHTFeKPisekOXUKcYfUChz7PnB617FcHcHagzXB4wRggEHsRn+9c811XF0iDLsFHycf0oNDe8kxFjJAz20vXVEcLnfqnQ9cdu/ua1FxwaUP53EZElWEZjjXCqxA3lkyAAB3J26dBkHZcw8+wWyZLjJGQCCWI91j+oj5OkfIqA2Vre8cb70FjqGt2OWlwem2zfCgBF+TUagabjPHbziKuFEYiE2pnUkCTDaYvr6oi7hcD3IyasHkbxLS5cWlxpS5BKAr9EpXqV/VbY+np7e1QznDki54aDJbMZLbJOrSC8RO3r+P2wKinLLxCXLjLgjRqO3z0wQ+ehzn2qR9Ng1mq84Dz649DK82Oi/wCbhdm8tjgTAdxs4wfqqb8L4tFcR+ZC4dehxsVPdWB3Vvg70HspSlApSlApSlApSlApSlApSlApSlApSlApSlArpu7NJUaORVdGGGVgCCPkV3UoIJdeGPlEtw+d7fO5jJYod84/D8Q1aHiPLHFlkWRXbKZA8howG31EOqmLVv8AGatmlBUckPGViCrE8pOzGQyKSOm/+tafyCiljyhxeZx5zJDEeqLIEOB0GUDP1/a/MVblKCGcO8MLZFIky+cEqpZFJByGf1F5Dn9diOm1TCKMKAqgADYAbAD4ArnSg4sgIIIyD1B3z23qquevCINqnsAA31NANgfcxk9D8fyq16waD5w4NxZFfyL9ToVTGpZSrQsz62c/eBJx6hvgdxUvtoGtXEySOq49NzHhvT1AuUAw6/7wf0qac9cgRX8ZYAJcKPRJ0z+xJ7r89RVR8J47Pw6Zra5RtCnDRnqmfvRnoVPt0NBcHL3Pcc2I5SqSEhVYE+XIcbaGbcE/qt+RNSjNU8/C1lXzrNlZG3MW2ls9Qmfof9k7Z9q3XKvMsqRLoPnIuzwvs6YOP0bt7ezZHswoLIpXg4VxuK4UmJsldmQgq6H2dTuP7HsTXvzQKUpQKUpQKUpQKUpQKUpQKUpQKUpQKUpQKUpQKUpQKUpQKUpQKj3N/JUHEI9LjTIoPlygepT1x8qe4qQ1xB3oPm2WO64VclHXS4ycNko4II1qe43G/bpW5n47G0SzQkh4owg0+koEjLyZU7MrOUXByOtXFzTyrDfwmGUY7o4A1Rt+sv8A26GvnzmTlqewmMUwxn6XX6ZFzkYPfpuvagk8t/fLJG0hSFtPmLPHhQqBdTI7YOw7q2QatHkLmU31r5rEM6u0bMF0htJ9L6e2pSDiqV5j5tluUSELpDBS6gElpOyj3XOCB13+Kujw75dNnYxxuMStmWQezP8Ad/hGB+RoJNSlKBSlKBSlKBSlKBSlKBSlKBSlKBSlKBSlKBSlKBSlKBSlKBWAKzSgV4+K8HhuU8ueNZE66WGd/cHqD8ivZSg0nB+SrO1fzIIEV/1zl2H4FiSPyrd0pQKUpQKUpQf/2Q=="/>
          <p:cNvSpPr>
            <a:spLocks noChangeAspect="1" noChangeArrowheads="1"/>
          </p:cNvSpPr>
          <p:nvPr/>
        </p:nvSpPr>
        <p:spPr bwMode="auto">
          <a:xfrm>
            <a:off x="-304800" y="-130950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9" name="AutoShape 8" descr="data:image/jpeg;base64,/9j/4AAQSkZJRgABAQAAAQABAAD/2wCEAAkGBhQSERQSEhQWFRQWFxcUGBYWFBgVHRgWGBYYFhcVFxkYGyYeHBkjGhcXIDIgIycpLCwsGh4xQTAqNSYrLCkBCQoKDgwOGg8PGSkkHx8vKSkqKiwsLCkwKSksLCwsLCwsLCwsLCksLCosLCwsLCwpKSksLCkpLCksLCwpNSwsLP/AABEIANkA6QMBIgACEQEDEQH/xAAcAAEAAgIDAQAAAAAAAAAAAAAABgcBBQIDBAj/xABDEAACAQMCBAUBBAgCCQQDAAABAgMABBESIQUGMUEHEyJRYTIUQnGBI1JicoKRobEzQxUkRGOStMHR8HSys+EIJTX/xAAbAQEAAgMBAQAAAAAAAAAAAAAAAQMCBAUHBv/EACwRAQACAgEDBAECBgMAAAAAAAABAgMRIQQSMQUTQVEicZEUYaHB0eEyUoH/2gAMAwEAAhEDEQA/ALppSlApSlApSlApSlApSlApSlApSlApSlApSsMcUGk5y5oXh9o9wy6yCEROmuRtlUHH4k/ArQcueLdtMwiugbOf9WXARj7pJ0wf2se2T3hfNXGxxG980b21sWSHb65DjzJiCOm2B+6D71GeZrsEeXjVg7j3Y4CqPnf+1dbD6dOTBOW06+v0H0mrgjI6GuVRvkDlf7DZRRMSZCA8hyThyB6VBOyqAFwMdM4GaklckKUpQKUpQKUpQKUpQKUpQKUpQKUpQKUpQKUpQKUpQKUpQKUpQKgXinzO0Ua2du2J7gHUwJzFB96TY5BY+kfxe1S/jXF47WCSeU4SMZPycgKo/aZiAB7kVSbTPNLJczA+bMdRBOry0+5CpI2VR1xgZzW90PTT1GTXxHlLpmdYIsKMBRpUf+fzNbDwl5aN1eG8kGYbdiFzvruCBvvsdAOevXT77RXikzzzRwQ7vI4ijG+7McFvw+a+hOVuXo7G1itot1QbtjBdjuzkfJJ/LA7V0/VepisRgp/7/gbUVmlK+eQUpSgUpSgUpSgUpSgUpSgUpSgUpSgUpSgUpSgUpSgUpSgUrBNQvm7xYsrJSBIs82cCKJwcEZ+ttwo6e536Gg1XjLfJJFHYDBllYSk7/ooVJBkG4BJI0gHPfbvVRT+faExRt5sbYAU7sNWwCY747dPipNLxJ5WlvbjaWbfT10J/lQj4UY/nmtFwqS5Nwt/FGsogl1BGB9bAHUVG2dOMAg5BwR0rt9lOj6f3LcXnwmImfCx/B/kiWOR767jMbEeXDHIMMq/fdlI9JOMDO+7e4za9aXlTmmLiFus8BOPpdD1jkABKN87g57gg1uq4972vabW8ygpSlYBSsE1mgUpSgUrGa8lxxiGOWOGSVElk/wAONmAZ/wB1Scn8qD2UpSgUpSgUpSgUpSgUpSgUpSgUpSgVqeYOaLaxQPcyiMMcKMFmY7ZCqoJPXt8VtqpPmmDPG7j7UQ7hEa2U7qISCDpBJ9YIOc99R3zWF7dkbZ0p3208POviNc3czRILi2sx3SF1kkXA1eYcnC5B2HbOc1Fobi1Zoo4wFijw7kjLSvvpU7A4GSTnbf4qfJLqOMHA65HfbH/etdxLle3nOXjAb9ZPQ3X42P5iqMHVVjLW943EfDct0+qzFUR5t43sEQ5z3/Lc/lnH86nXDLVI4kjjGEUYHv8AJPznNRuTw3iO/nS56DOk7e3Stzw/gRjBDTyyZ/XI26fGe3vV3qfXR1lotHiPEJwY7Ume6HEcSl4XOb22y8Ln/WYM+k7/AOIP1TknfGxPsSKuvhXFY7mJJ4XDxuMqw/kQfYg5BHbFVRJEGUqdwQV/IjFabgXNdzwcTJHC9xbuNSIWYCCQZz0BJU5GRtnA32ydfp8+/wAbK8+HX5VX08gUFmIAG5JOAB7knpVWcy+O0Sao7GIzuCR5jDTHt3GDlh/w1ruCcAk40i3l/eGWEsStrAxVYyD9EncMNugyRg6z1rYce8HbN4j9lQ28wyUYSSMCdtnDsx07HpgjPfod6k17o796/k05ifhBONeJfE7vYzC2XGCluGTO4OS2S+dh97+9RydZZG1y3EzybetpGY7dNySdq7b+3kt5jb3C6XHQ/dcdmU+xpX3XQenenZsffjju/Wef2c7Lly1nU8Mz8d4gMab26Yf+olz/AC1b1trXxA4qmkreswXAAcKwIAx6tSkn8961NcdO/wDerp9B6TumYrOp+N+P0Y/xN9NvxDn3is+oPeFFIAIiAj6HP3ACD8g1rOH3zRXUN3LLLI6TROzlyzFQ66gCTk5XI3Px0rjXRefQ2OoGR+I3rHL6N0uLBeaV51OpnnXCa572tG5fWuaVreXOIefaW8+SfMijfJGCSygk47b5P51sq8/dIpSlApSlApSlApSsZoM0pXVNMqKWchVAyWJ0gD3JPSg7aVDrjxa4YkpiN0uQMl1VmTOfpDIDk99tvnNSOw43BOMwTRyjcfo5Ffp1+knpkUHtNUT4ktJfcUl8qQItkiRqy7kyN6mBOOzEgjJ2HfOKuDmfjws7Sa5YE+WpYLjq3RQcdBqIyew3qj47hLWzMjMGkk/Su+dWuV/VjPc5wPyJ+apz3mtdR5lfhpFp3PiGptedrrBJjjkAJAIJXcHB2O5/pXs4X4gB5NEyLGcgDckZ6YJ7Go7EGVERRmWQ4VR3djn+ma9PEOTGIQREs2+rURjOMkg9dz2wfyrY67pem6eKUni8xuf5M8eTLbcxzpZEcgYZFcqgfBONyWrrb3JAJA0OSCCNwAx9sjAJ9vbFTOG+U7HY1xLR2Tqf3b1bRaOHpoDSlYs2OR5BbcRktwAIrqPzlGcBZotnCDOPUraiAM7DsuKsqqe4nxPyp7KZDny7pNQBK5V8xsM46EEg/Bq4SK6uC/fSJcrPXtvMIR4mcrrcWsraAXVC8bYGVdfUQDkYDBcHtv71SXDLvWuD1H9RX0xxWAPEytuDsR0yG9JG3uCa+WOHSaZcdjlf+39q7npHVW6fqa88W4lp5691JbylYrNelOSVxkXII9wR/TFcqwawyRus7+kx5X74PyFuDWhJJOmQb77LNIoH4AAD8qmVQrwc/wD41p+Ev/MS1NM15JMcuzLNKUrFkUpSgUry8Q4rDAuueWOJfeR1QdcfeO+5xUFvPF+OVjDw23mvJdwCFKRg9MszbgDIPbbuKCw81HuYOfrGyyLi4VXG/lrl36belckZ2646iog3BOL3+TeXYs4m6QWwBbSQPSzgjB/Fm3B2HfS8VXg/BPR5P2q6IyA5WRl2I9RI0RDJOwXV8bCqpyx4jmU6befxL4hegjhdg4Q9Li4wq49W6hsJuBt6m32x0rqTwxnunEnFb6SffUYYiVjHTKgnouwHpUZxnOajPEfFS84m8Vpw+JreR2OSs2piAM7PoXQgAJY+w64yDbPLcVwtrEt4ytcBcSMu4JBOMnoTp05I2Jz+dWTJeI+kxpF+GWnBku24bHbwmdF1HzIRLlguWXzJASXCgMRsOuN8iu2/8IOHvvGklu2wzBKV2HUYfUN+9SlOCwCc3IhjE7DBl0DWRgDduvQAV33FyEGT+QrXm87/ABmUxG1acycvX1lazN/pPz7bSdcV2pYPn0lAxLHpjAyPURsCc1XtxwgAefIqRFzqEK6gsY66QGYkAAdz3xU9564q1zc/Z32htwsrj9d2GqMY3JRRkkdzj2FRC3sm4jdrAMiP6pGAPojG+PxY46+9fSdBjriwz1Wfn/rDGfpH+F8wiK6EzLqUAqBtkA/eGe+x79zU3s+arRhlXAY7AMcEfBz0qfTcCt3RY3gjZFVUVWQNpVcaVBOSAMe9RTmDwrtXika3Ro5gpKAOSpbOoAq2ev0gDAGRttvws969Reb33uflsY72xxqPCFrwf/SFy7hsQx4QEfe7nTkbbk779R717ba9Ns4trg9MCOXBw47Ak9GH/nzx4bzdEiCJImE2NPlpGQS4ABUfmPbNdPE7K5aSJuI21wltnUwgQOxJGACWbCsenq3Azsaq9ubz2TGojx/pdOStPyieflKYrtlGNvzFcJbonGTsdgOm57V4LPh/DJxot+MT2x1HCXSelVwWK6sqvxksMkdNxUjHgfHPAZE4i08+zJINJi6ZXIDMQCNO4P4A9Kw/greJsynrI+IRni0gAjXqzzQqoAyciVGP9B/WrWS+ddgdvneqx4JwB7PiSR8TceeIw1s3mKUbLMhPY+ZnoCM5yeoBqxq3MGL2qalqZsnuW3DuuL8kZc+lfUewAG5Jx7DNfMcTfpAe2rP5Zq2fEfnhIo3tISGldSrkHaNWGCMjq5Hbt1+KqOAeoVu4KzOWsR9wot4SQN7U8we4/nWuWYjoa6ya9TnL9OX7PPltfMHuP511m5X3rXVhjgZqrJm1SZllGGPt9I+Dg/8A01p+Ev8AzEtTTFRjwx4aYOFWkbZ1eXrIIKkeYzS6SPjXipRXl3zLpaKxmui/jkaNhE4jfszJ5gB+V1DP86pDm3gvFY5Gk4gst/aLgkQTNCmkEE6kjUFdl39OAd8774JWRxrxSsYCY1kNxN0WG3Uysze2V9I/n74BxWnl4rxm8z5MUXD4T0ebEk2CDglBkKc6diBjUPqrhyLzTwplEVnot3brE6+W7FQBuxyJD/ET9Rx1NRfxbu76zvoryGSRYAqqoBYosi51JIh9Pq1E4PUavatf3LTbtjhOkn4d4bWhm13Uz31ygUt58ofTkenMQOQpwMBywOB22r38yc52fC4dPpJUhBbw+WCCFyNSggIuANyO4wDmqDi51uYrua6t5GieYsWGzj1HUVIcEEA9MjIwK6uWuHC9vooZpSpnkw0hy5LHJx7lmbC592BqJxTPNp4TtP8Aj/jTPchIeHwyROxwWwJXPssagHHfJwT06b1sORvBwhvtPEgHY5YQFi3qJ+qZgcMe+kE/J7VYvDOVLS3fzILaKJ8FdSoA2D1GfnFbWqJyxWNUjSdPHYcFggz5MMUWevlxJHk4I30AZ6mvbWKjfPHOAsLdnQJJPjUkTSBSV9WZdP1OikZIXfGdxgmqoibSHNfiBacPyszlpcahCg1Oc9M9lB9yenY7Z7rXjUV5apdwsfL9WdQwVwcMHAJwRjPU9j0INUPyvw+34hcSC9u3jnlOIjp1B5WDYMjnoNWkY2znGRipBwDw+vorh4jc+VBE2HeN2dCzDHlrHtrkZdtBGffFbXsR43yjbRycfNxJcFMCS4mY5chVSJQAmo9MAZ6dcfNT/kuOGGFha4mOr9PcSSLAGfGQB5nqKjOwAPXPWpLwXw2to4TCItCONLlsNM67HDSDaMHA9KDP7Wa3Nty/FbDEMaIPdVwfzPUn5zWzm6jvpXHPivwR5200c0jDZoB+Hnv/AFWHH8q7WWYH/Z2+PMkjJ9/8SPT/ADIrd1g1qz2/TPn7aNp9HrliaIH/ADCFZDn/AHsZZR/ERXpjkBAKnY9CCNx8Yrp4lwubUXt5PLcBQNJKDY5bWuCkgI2wVH4io9wPjweUwTRiyvP1DlYJ2/d/y3PYrsfmpnHFv+J3a8tvxHl62n/xoI3OAMlBqABzgMMMBn5qPSeGUSOZLOe4tH94pDgZznbIbocfX/8AcrgutRZCCkiHDxtjUp7fip6hhsa78d+1Vd1qT5ZaiVPeIfLF+Atxc3H2pUUR6wuGRcsw1AL076snc1EG5luiCpuZyCMEGaTBGMYxqxjFfR5GdjuDtg9MHqPwNVlzZ4RlnEljgaidUTuFCk75Qn7vbSenYkVfjzb4swtX6VXXqtYsbn8q3y+HN+P9lJ/jjx/766eJ8s3dunmTxCJM4BZ03b9VQGJJ/Ku76fl6XDeMuW25jxEQovFvhr6YqacB8HeIXUccw8mKORA6s7HOD9OVUEjI3qZ8D/8Ax8iAzezvIxH0w+gKffUwJb/hHWu5l9fwxH4Vmf6KoxT8qXU5OBuewG5J9hVm+Hvg/LPIs9/GY4BhlibZ5D7MOqp753PT3Itzl7kizsh/q8CI3XWRqfOCM62yR1OwwNztW8xXD6v1XP1Edk8R9R/dbFIq4xxhQFUAAAAAbAAbAAe2K50pXM2zKxWaVAi/MvhtY3280IV+gki/Rt0wM4GGxtswPQdtqhN7yVxWyV0hkTiVmRpNvcZL6NOkquTkEDpob+HrVvVgiomN+R8vz8Asp5SutuGS7EwXSu8Y2JJSXZhnbCuo+CdhVtco+GFnaGGdMzTKu0xfKMWBBdFX04wSB12wc53qZ8d5Ztr1NF1CsoHQnZl/ddcMPyNQOfwvurIs/CLxo0zq+zTHUjHfbURp743AO/1bA1XelpjUSnaeVHeceeoOGojTiRmk1aFRQSdAGckkAD1Lvv16VorXxOe3dYuK2ktqx284KWiY9yOpx03Uv1PtWn8ZbVL2zgu7V1nSF2RjERIAJQu7ackEMijfpqrUrimLRFoTtqIvH648wlraEx5OFDSK2N9ILkkZG2fTv8VHOKTz8d4k3krgsD5aOcBIo1JAYjIBPc9NTdh02HL3hHcXMdtcRsixybuJlIKFHIOEwfMRsbdM53wN6ueLglnYLLcQ28cWEOoouCyghtH5kDb3xV82pSfxjk0prlXwzuI7vVeDyI4FWd2V1dhv+jC+WxxIWHpGc5GcHFXxw6xVUTCBNIwidfLB6j9/rlupyai3DPMkvVtyAfJH2q8ffBupFHkxAjqI1wAP2c9RU3xU5LT4QAVhkz1rNKoS8E1sQdgSPeuk1tcVhkB61KdtXWs49y7FeR+XMvyrDZkPYqf+nSpA9kO239aivM3NC2uqNcNMMenBwuQGDMe4wRsDv8VlXczwbae1knLG1l0tfW8Ze2lPS7gHWF8dWGOnUEA++YLynw+/v79LiWSQLE6lnOVB0ttCijAOcEHHQFs57yq24Ddzk32orNGRNDqG8jLuEA+7GVyv5ipfwS8hVpJshIpY1vULHSIxID56nOwxIpP8Rq686iZjyh6JrVk6j8xVfc6+JyWxaC2w8ynSzHdI9twMH1OD26D53FefnDxTmvX+x8LRyGwPMVT5j4BLBFxlE6ZbY7HoK42HhvFw23+3cR/SMh/wVwyq2r0LttIxI6fSM7561RTH2x+f7MpnaR23Noj4fHeXa+WzL9AG7tk6QinuwGrHQA56b11cmcmy8SmXiPElxCN7e1P06eodweqn53cjf04BzybydLxKZeJcSXEI3trY7jT1DsD1U9d93P7IANtha2KY4ryxmduJjB6jOK50pVrEpSlApSlApSlApSlArBrNKDz3likqGOVFkQ9VdQyn8VIINQbiHhJGkpuOHTSWM/X9GxMZPsyHfB9skdfSc7WDXEUFWnm3iPDhjilqZohgfarbDbbeqRRt0zudHTpvkbiPmu1vVhMEgeNWM8y/SVSBTLpdG3HrCb4xt3FToioFzTwCFZrkxRJG81lIruo06vMmijyQNsgE7981T7Nd7hO3p5RieOxa6MZknuS14yAqpZpPVGgLbDCBRv03qPx+K9wZLhf9GsPso1Tr9pQSIgO7BCnqwN9ie3Y1IfK4hZ7YW8hXb0jRKqjYHYb7fDdB0qCca5lQcZhubeCWRpreSGa3wFd8K4XuVPpCnOTsvvUdk7ncC2OE8US5hjniOY5FDqcYOD2I7EHIx8V7MVRthfE8K4baRzOgmu5kk8tmRkCkt5Wr4LqfY7e1a3iHE5Lvgttcyu7TWt19nL6jlonUOur3YEKMnfb5NY+2lbPiPzBcWdoktsuqQzxRkadXpbVtj9ohVz+1UrAr50uLHzOFniDsxnk4iU1azjQwLMNI9P1rn8qkPDOFPxLi12zXLRTW91nQWbDWyOU0IFIxjAz+981M04FkQc0SvceSOH3QTUV891REwNte5zp9h1PtXuvOWbaWTzZIlZyV9RLdgAu2rHQDtVY8Jivbfi1k11JKJrqW68yNpCyGEbRgKPSBksRjp6elebmvneYvd3SXckZtrpLeC3Q4V1U/pXlHfOOv5UivP4i2eIXsNqnmytpGwHViT2CgdT/5tVM8VtLjiki20RWOEzSmENn0ZPnSB3VTqwGJA99qk1pwy64s/nyuEiGynTsATkrGo642BYnsMmtxd3dvw4oGIjgjmmYk+okraRqSO7OzyAYHc9sVNY7d68jt4HwK04JZM7sBgAyzMBqduyqOuM5CoPxOdzXh4DwGbi0yX9+hS1Q5tbRtww7TS++f6/u/VngXAZeLzJf36lLRTm1tD94H/OlHfP8AX936rMVanHj1+VvKJZUVmlKuQUpSgUpSgUpSgUpSgUpSgUpSgVxrlSgwKjvMkX6VT3eC4jH7y+XOv/xtUjrU8yRfohMoJeBhOB7hciRfnMbOMfhQbBrhdHmEgLp1kk4AGNRJPtiqZ4xxe04jxiScsj2tlZyOWDY819J3U9TguB/DVucNlV0KZDgAY7ho2GUY565U/wBDXRLylZsHDWsGJBpfESLqXUGAYqASMqD+IHtQfPPDuXZHj4YrEMt1JdTCJnEY9JRD+kyDlgnuNx81t+MX9oOCzw28MkGudXGtjKsnluEZ0kwNuoxjsd6ubifIVjcQxQS26GOHPlKCyaM9QCpBwe4NdnGeT7a5tRZyJpgXTpWP0aQhyoUgbVEwKb4pZ+XyxY5213SSH+Iz/wDQCujjXGRHxo38CGMR3a2066s6yxZWYAD6XRHyDncZ71POYPBaCaNEglkRYwNMTuWQkKBkkbg4Ub/j8Y0lnyNaWcySX9vOrKwcSiVpomcHI1gbg57Env2rGY0IK3FGgvVu5HL3UV/MrrIzEaRp07dQNXmD8h7V2XPCc/bjdSCEzRtewFxpE7aySqHpvvgDc7VdD8mcNu3kuvJimMw0u4JIPQ6sA4V9huAG/sfXf8JsYLQJLDF9nhHpR0DhSTtpDAksT7bmq/chLz8vccjj4TbXMpEaC3jZsDGCEwVVR1JIOAOtaTh/CE4jexG5TKwRC6aM9POu5PMjjcd9MSISOhPxXRxBBcAT3a+VaRKZVgAACQJ95wNtTkKijG+TjAXeWcg2Di3a5nGJ7tzcOP1VbaKP8FjCj86zpXXMiSgVk1mlWIca5VjFZoFKUoFKUoFKUoFKUoFKUoFKUoFKUoFYxWaUEO4ZdfYrg2TjAbU1mSxw8ROp7bJ/zEOcA9VIqWwzBgGU5BrX8xcuxXsJilB2IZHU6WjcfS6EdCKiFvzBLw+URcRJGThbxVJinHQeeB/hyjpq/vQWHTFeKPisekOXUKcYfUChz7PnB617FcHcHagzXB4wRggEHsRn+9c811XF0iDLsFHycf0oNDe8kxFjJAz20vXVEcLnfqnQ9cdu/ua1FxwaUP53EZElWEZjjXCqxA3lkyAAB3J26dBkHZcw8+wWyZLjJGQCCWI91j+oj5OkfIqA2Vre8cb70FjqGt2OWlwem2zfCgBF+TUagabjPHbziKuFEYiE2pnUkCTDaYvr6oi7hcD3IyasHkbxLS5cWlxpS5BKAr9EpXqV/VbY+np7e1QznDki54aDJbMZLbJOrSC8RO3r+P2wKinLLxCXLjLgjRqO3z0wQ+ehzn2qR9Ng1mq84Dz649DK82Oi/wCbhdm8tjgTAdxs4wfqqb8L4tFcR+ZC4dehxsVPdWB3Vvg70HspSlApSlApSlApSlApSlApSlApSlApSlApSlArpu7NJUaORVdGGGVgCCPkV3UoIJdeGPlEtw+d7fO5jJYod84/D8Q1aHiPLHFlkWRXbKZA8howG31EOqmLVv8AGatmlBUckPGViCrE8pOzGQyKSOm/+tafyCiljyhxeZx5zJDEeqLIEOB0GUDP1/a/MVblKCGcO8MLZFIky+cEqpZFJByGf1F5Dn9diOm1TCKMKAqgADYAbAD4ArnSg4sgIIIyD1B3z23qquevCINqnsAA31NANgfcxk9D8fyq16waD5w4NxZFfyL9ToVTGpZSrQsz62c/eBJx6hvgdxUvtoGtXEySOq49NzHhvT1AuUAw6/7wf0qac9cgRX8ZYAJcKPRJ0z+xJ7r89RVR8J47Pw6Zra5RtCnDRnqmfvRnoVPt0NBcHL3Pcc2I5SqSEhVYE+XIcbaGbcE/qt+RNSjNU8/C1lXzrNlZG3MW2ls9Qmfof9k7Z9q3XKvMsqRLoPnIuzwvs6YOP0bt7ezZHswoLIpXg4VxuK4UmJsldmQgq6H2dTuP7HsTXvzQKUpQKUpQKUpQKUpQKUpQKUpQKUpQKUpQKUpQKUpQKUpQKUpQKj3N/JUHEI9LjTIoPlygepT1x8qe4qQ1xB3oPm2WO64VclHXS4ycNko4II1qe43G/bpW5n47G0SzQkh4owg0+koEjLyZU7MrOUXByOtXFzTyrDfwmGUY7o4A1Rt+sv8A26GvnzmTlqewmMUwxn6XX6ZFzkYPfpuvagk8t/fLJG0hSFtPmLPHhQqBdTI7YOw7q2QatHkLmU31r5rEM6u0bMF0htJ9L6e2pSDiqV5j5tluUSELpDBS6gElpOyj3XOCB13+Kujw75dNnYxxuMStmWQezP8Ad/hGB+RoJNSlKBSlKBSlKBSlKBSlKBSlKBSlKBSlKBSlKBSlKBSlKBSlKBWAKzSgV4+K8HhuU8ueNZE66WGd/cHqD8ivZSg0nB+SrO1fzIIEV/1zl2H4FiSPyrd0pQKUpQKUpQf/2Q==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10" name="AutoShape 10" descr="data:image/jpeg;base64,/9j/4AAQSkZJRgABAQAAAQABAAD/2wCEAAkGBhQSERQSEhQWFRQWFxcUGBYWFBgVHRgWGBYYFhcVFxkYGyYeHBkjGhcXIDIgIycpLCwsGh4xQTAqNSYrLCkBCQoKDgwOGg8PGSkkHx8vKSkqKiwsLCkwKSksLCwsLCwsLCwsLCksLCosLCwsLCwpKSksLCkpLCksLCwpNSwsLP/AABEIANkA6QMBIgACEQEDEQH/xAAcAAEAAgIDAQAAAAAAAAAAAAAABgcBBQIDBAj/xABDEAACAQMCBAUBBAgCCQQDAAABAgMABBESIQUGMUEHEyJRYTIUQnGBI1JicoKRobEzQxUkRGOStMHR8HSys+EIJTX/xAAbAQEAAgMBAQAAAAAAAAAAAAAAAQMCBAUHBv/EACwRAQACAgEDBAECBgMAAAAAAAABAgMRIQQSMQUTQVEicZEUYaHB0eEyUoH/2gAMAwEAAhEDEQA/ALppSlApSlApSlApSlApSlApSlApSlApSlApSsMcUGk5y5oXh9o9wy6yCEROmuRtlUHH4k/ArQcueLdtMwiugbOf9WXARj7pJ0wf2se2T3hfNXGxxG980b21sWSHb65DjzJiCOm2B+6D71GeZrsEeXjVg7j3Y4CqPnf+1dbD6dOTBOW06+v0H0mrgjI6GuVRvkDlf7DZRRMSZCA8hyThyB6VBOyqAFwMdM4GaklckKUpQKUpQKUpQKUpQKUpQKUpQKUpQKUpQKUpQKUpQKUpQKUpQKgXinzO0Ua2du2J7gHUwJzFB96TY5BY+kfxe1S/jXF47WCSeU4SMZPycgKo/aZiAB7kVSbTPNLJczA+bMdRBOry0+5CpI2VR1xgZzW90PTT1GTXxHlLpmdYIsKMBRpUf+fzNbDwl5aN1eG8kGYbdiFzvruCBvvsdAOevXT77RXikzzzRwQ7vI4ijG+7McFvw+a+hOVuXo7G1itot1QbtjBdjuzkfJJ/LA7V0/VepisRgp/7/gbUVmlK+eQUpSgUpSgUpSgUpSgUpSgUpSgUpSgUpSgUpSgUpSgUpSgUrBNQvm7xYsrJSBIs82cCKJwcEZ+ttwo6e536Gg1XjLfJJFHYDBllYSk7/ooVJBkG4BJI0gHPfbvVRT+faExRt5sbYAU7sNWwCY747dPipNLxJ5WlvbjaWbfT10J/lQj4UY/nmtFwqS5Nwt/FGsogl1BGB9bAHUVG2dOMAg5BwR0rt9lOj6f3LcXnwmImfCx/B/kiWOR767jMbEeXDHIMMq/fdlI9JOMDO+7e4za9aXlTmmLiFus8BOPpdD1jkABKN87g57gg1uq4972vabW8ygpSlYBSsE1mgUpSgUrGa8lxxiGOWOGSVElk/wAONmAZ/wB1Scn8qD2UpSgUpSgUpSgUpSgUpSgUpSgUpSgVqeYOaLaxQPcyiMMcKMFmY7ZCqoJPXt8VtqpPmmDPG7j7UQ7hEa2U7qISCDpBJ9YIOc99R3zWF7dkbZ0p3208POviNc3czRILi2sx3SF1kkXA1eYcnC5B2HbOc1Fobi1Zoo4wFijw7kjLSvvpU7A4GSTnbf4qfJLqOMHA65HfbH/etdxLle3nOXjAb9ZPQ3X42P5iqMHVVjLW943EfDct0+qzFUR5t43sEQ5z3/Lc/lnH86nXDLVI4kjjGEUYHv8AJPznNRuTw3iO/nS56DOk7e3Stzw/gRjBDTyyZ/XI26fGe3vV3qfXR1lotHiPEJwY7Ume6HEcSl4XOb22y8Ln/WYM+k7/AOIP1TknfGxPsSKuvhXFY7mJJ4XDxuMqw/kQfYg5BHbFVRJEGUqdwQV/IjFabgXNdzwcTJHC9xbuNSIWYCCQZz0BJU5GRtnA32ydfp8+/wAbK8+HX5VX08gUFmIAG5JOAB7knpVWcy+O0Sao7GIzuCR5jDTHt3GDlh/w1ruCcAk40i3l/eGWEsStrAxVYyD9EncMNugyRg6z1rYce8HbN4j9lQ28wyUYSSMCdtnDsx07HpgjPfod6k17o796/k05ifhBONeJfE7vYzC2XGCluGTO4OS2S+dh97+9RydZZG1y3EzybetpGY7dNySdq7b+3kt5jb3C6XHQ/dcdmU+xpX3XQenenZsffjju/Wef2c7Lly1nU8Mz8d4gMab26Yf+olz/AC1b1trXxA4qmkreswXAAcKwIAx6tSkn8961NcdO/wDerp9B6TumYrOp+N+P0Y/xN9NvxDn3is+oPeFFIAIiAj6HP3ACD8g1rOH3zRXUN3LLLI6TROzlyzFQ66gCTk5XI3Px0rjXRefQ2OoGR+I3rHL6N0uLBeaV51OpnnXCa572tG5fWuaVreXOIefaW8+SfMijfJGCSygk47b5P51sq8/dIpSlApSlApSlApSsZoM0pXVNMqKWchVAyWJ0gD3JPSg7aVDrjxa4YkpiN0uQMl1VmTOfpDIDk99tvnNSOw43BOMwTRyjcfo5Ffp1+knpkUHtNUT4ktJfcUl8qQItkiRqy7kyN6mBOOzEgjJ2HfOKuDmfjws7Sa5YE+WpYLjq3RQcdBqIyew3qj47hLWzMjMGkk/Su+dWuV/VjPc5wPyJ+apz3mtdR5lfhpFp3PiGptedrrBJjjkAJAIJXcHB2O5/pXs4X4gB5NEyLGcgDckZ6YJ7Go7EGVERRmWQ4VR3djn+ma9PEOTGIQREs2+rURjOMkg9dz2wfyrY67pem6eKUni8xuf5M8eTLbcxzpZEcgYZFcqgfBONyWrrb3JAJA0OSCCNwAx9sjAJ9vbFTOG+U7HY1xLR2Tqf3b1bRaOHpoDSlYs2OR5BbcRktwAIrqPzlGcBZotnCDOPUraiAM7DsuKsqqe4nxPyp7KZDny7pNQBK5V8xsM46EEg/Bq4SK6uC/fSJcrPXtvMIR4mcrrcWsraAXVC8bYGVdfUQDkYDBcHtv71SXDLvWuD1H9RX0xxWAPEytuDsR0yG9JG3uCa+WOHSaZcdjlf+39q7npHVW6fqa88W4lp5691JbylYrNelOSVxkXII9wR/TFcqwawyRus7+kx5X74PyFuDWhJJOmQb77LNIoH4AAD8qmVQrwc/wD41p+Ev/MS1NM15JMcuzLNKUrFkUpSgUry8Q4rDAuueWOJfeR1QdcfeO+5xUFvPF+OVjDw23mvJdwCFKRg9MszbgDIPbbuKCw81HuYOfrGyyLi4VXG/lrl36belckZ2646iog3BOL3+TeXYs4m6QWwBbSQPSzgjB/Fm3B2HfS8VXg/BPR5P2q6IyA5WRl2I9RI0RDJOwXV8bCqpyx4jmU6befxL4hegjhdg4Q9Li4wq49W6hsJuBt6m32x0rqTwxnunEnFb6SffUYYiVjHTKgnouwHpUZxnOajPEfFS84m8Vpw+JreR2OSs2piAM7PoXQgAJY+w64yDbPLcVwtrEt4ytcBcSMu4JBOMnoTp05I2Jz+dWTJeI+kxpF+GWnBku24bHbwmdF1HzIRLlguWXzJASXCgMRsOuN8iu2/8IOHvvGklu2wzBKV2HUYfUN+9SlOCwCc3IhjE7DBl0DWRgDduvQAV33FyEGT+QrXm87/ABmUxG1acycvX1lazN/pPz7bSdcV2pYPn0lAxLHpjAyPURsCc1XtxwgAefIqRFzqEK6gsY66QGYkAAdz3xU9564q1zc/Z32htwsrj9d2GqMY3JRRkkdzj2FRC3sm4jdrAMiP6pGAPojG+PxY46+9fSdBjriwz1Wfn/rDGfpH+F8wiK6EzLqUAqBtkA/eGe+x79zU3s+arRhlXAY7AMcEfBz0qfTcCt3RY3gjZFVUVWQNpVcaVBOSAMe9RTmDwrtXika3Ro5gpKAOSpbOoAq2ev0gDAGRttvws969Reb33uflsY72xxqPCFrwf/SFy7hsQx4QEfe7nTkbbk779R717ba9Ns4trg9MCOXBw47Ak9GH/nzx4bzdEiCJImE2NPlpGQS4ABUfmPbNdPE7K5aSJuI21wltnUwgQOxJGACWbCsenq3Azsaq9ubz2TGojx/pdOStPyieflKYrtlGNvzFcJbonGTsdgOm57V4LPh/DJxot+MT2x1HCXSelVwWK6sqvxksMkdNxUjHgfHPAZE4i08+zJINJi6ZXIDMQCNO4P4A9Kw/greJsynrI+IRni0gAjXqzzQqoAyciVGP9B/WrWS+ddgdvneqx4JwB7PiSR8TceeIw1s3mKUbLMhPY+ZnoCM5yeoBqxq3MGL2qalqZsnuW3DuuL8kZc+lfUewAG5Jx7DNfMcTfpAe2rP5Zq2fEfnhIo3tISGldSrkHaNWGCMjq5Hbt1+KqOAeoVu4KzOWsR9wot4SQN7U8we4/nWuWYjoa6ya9TnL9OX7PPltfMHuP511m5X3rXVhjgZqrJm1SZllGGPt9I+Dg/8A01p+Ev8AzEtTTFRjwx4aYOFWkbZ1eXrIIKkeYzS6SPjXipRXl3zLpaKxmui/jkaNhE4jfszJ5gB+V1DP86pDm3gvFY5Gk4gst/aLgkQTNCmkEE6kjUFdl39OAd8774JWRxrxSsYCY1kNxN0WG3Uysze2V9I/n74BxWnl4rxm8z5MUXD4T0ebEk2CDglBkKc6diBjUPqrhyLzTwplEVnot3brE6+W7FQBuxyJD/ET9Rx1NRfxbu76zvoryGSRYAqqoBYosi51JIh9Pq1E4PUavatf3LTbtjhOkn4d4bWhm13Uz31ygUt58ofTkenMQOQpwMBywOB22r38yc52fC4dPpJUhBbw+WCCFyNSggIuANyO4wDmqDi51uYrua6t5GieYsWGzj1HUVIcEEA9MjIwK6uWuHC9vooZpSpnkw0hy5LHJx7lmbC592BqJxTPNp4TtP8Aj/jTPchIeHwyROxwWwJXPssagHHfJwT06b1sORvBwhvtPEgHY5YQFi3qJ+qZgcMe+kE/J7VYvDOVLS3fzILaKJ8FdSoA2D1GfnFbWqJyxWNUjSdPHYcFggz5MMUWevlxJHk4I30AZ6mvbWKjfPHOAsLdnQJJPjUkTSBSV9WZdP1OikZIXfGdxgmqoibSHNfiBacPyszlpcahCg1Oc9M9lB9yenY7Z7rXjUV5apdwsfL9WdQwVwcMHAJwRjPU9j0INUPyvw+34hcSC9u3jnlOIjp1B5WDYMjnoNWkY2znGRipBwDw+vorh4jc+VBE2HeN2dCzDHlrHtrkZdtBGffFbXsR43yjbRycfNxJcFMCS4mY5chVSJQAmo9MAZ6dcfNT/kuOGGFha4mOr9PcSSLAGfGQB5nqKjOwAPXPWpLwXw2to4TCItCONLlsNM67HDSDaMHA9KDP7Wa3Nty/FbDEMaIPdVwfzPUn5zWzm6jvpXHPivwR5200c0jDZoB+Hnv/AFWHH8q7WWYH/Z2+PMkjJ9/8SPT/ADIrd1g1qz2/TPn7aNp9HrliaIH/ADCFZDn/AHsZZR/ERXpjkBAKnY9CCNx8Yrp4lwubUXt5PLcBQNJKDY5bWuCkgI2wVH4io9wPjweUwTRiyvP1DlYJ2/d/y3PYrsfmpnHFv+J3a8tvxHl62n/xoI3OAMlBqABzgMMMBn5qPSeGUSOZLOe4tH94pDgZznbIbocfX/8AcrgutRZCCkiHDxtjUp7fip6hhsa78d+1Vd1qT5ZaiVPeIfLF+Atxc3H2pUUR6wuGRcsw1AL076snc1EG5luiCpuZyCMEGaTBGMYxqxjFfR5GdjuDtg9MHqPwNVlzZ4RlnEljgaidUTuFCk75Qn7vbSenYkVfjzb4swtX6VXXqtYsbn8q3y+HN+P9lJ/jjx/766eJ8s3dunmTxCJM4BZ03b9VQGJJ/Ku76fl6XDeMuW25jxEQovFvhr6YqacB8HeIXUccw8mKORA6s7HOD9OVUEjI3qZ8D/8Ax8iAzezvIxH0w+gKffUwJb/hHWu5l9fwxH4Vmf6KoxT8qXU5OBuewG5J9hVm+Hvg/LPIs9/GY4BhlibZ5D7MOqp753PT3Itzl7kizsh/q8CI3XWRqfOCM62yR1OwwNztW8xXD6v1XP1Edk8R9R/dbFIq4xxhQFUAAAAAbAAbAAe2K50pXM2zKxWaVAi/MvhtY3280IV+gki/Rt0wM4GGxtswPQdtqhN7yVxWyV0hkTiVmRpNvcZL6NOkquTkEDpob+HrVvVgiomN+R8vz8Asp5SutuGS7EwXSu8Y2JJSXZhnbCuo+CdhVtco+GFnaGGdMzTKu0xfKMWBBdFX04wSB12wc53qZ8d5Ztr1NF1CsoHQnZl/ddcMPyNQOfwvurIs/CLxo0zq+zTHUjHfbURp743AO/1bA1XelpjUSnaeVHeceeoOGojTiRmk1aFRQSdAGckkAD1Lvv16VorXxOe3dYuK2ktqx284KWiY9yOpx03Uv1PtWn8ZbVL2zgu7V1nSF2RjERIAJQu7ackEMijfpqrUrimLRFoTtqIvH648wlraEx5OFDSK2N9ILkkZG2fTv8VHOKTz8d4k3krgsD5aOcBIo1JAYjIBPc9NTdh02HL3hHcXMdtcRsixybuJlIKFHIOEwfMRsbdM53wN6ueLglnYLLcQ28cWEOoouCyghtH5kDb3xV82pSfxjk0prlXwzuI7vVeDyI4FWd2V1dhv+jC+WxxIWHpGc5GcHFXxw6xVUTCBNIwidfLB6j9/rlupyai3DPMkvVtyAfJH2q8ffBupFHkxAjqI1wAP2c9RU3xU5LT4QAVhkz1rNKoS8E1sQdgSPeuk1tcVhkB61KdtXWs49y7FeR+XMvyrDZkPYqf+nSpA9kO239aivM3NC2uqNcNMMenBwuQGDMe4wRsDv8VlXczwbae1knLG1l0tfW8Ze2lPS7gHWF8dWGOnUEA++YLynw+/v79LiWSQLE6lnOVB0ttCijAOcEHHQFs57yq24Ddzk32orNGRNDqG8jLuEA+7GVyv5ipfwS8hVpJshIpY1vULHSIxID56nOwxIpP8Rq686iZjyh6JrVk6j8xVfc6+JyWxaC2w8ynSzHdI9twMH1OD26D53FefnDxTmvX+x8LRyGwPMVT5j4BLBFxlE6ZbY7HoK42HhvFw23+3cR/SMh/wVwyq2r0LttIxI6fSM7561RTH2x+f7MpnaR23Noj4fHeXa+WzL9AG7tk6QinuwGrHQA56b11cmcmy8SmXiPElxCN7e1P06eodweqn53cjf04BzybydLxKZeJcSXEI3trY7jT1DsD1U9d93P7IANtha2KY4ryxmduJjB6jOK50pVrEpSlApSlApSlApSlArBrNKDz3likqGOVFkQ9VdQyn8VIINQbiHhJGkpuOHTSWM/X9GxMZPsyHfB9skdfSc7WDXEUFWnm3iPDhjilqZohgfarbDbbeqRRt0zudHTpvkbiPmu1vVhMEgeNWM8y/SVSBTLpdG3HrCb4xt3FToioFzTwCFZrkxRJG81lIruo06vMmijyQNsgE7981T7Nd7hO3p5RieOxa6MZknuS14yAqpZpPVGgLbDCBRv03qPx+K9wZLhf9GsPso1Tr9pQSIgO7BCnqwN9ie3Y1IfK4hZ7YW8hXb0jRKqjYHYb7fDdB0qCca5lQcZhubeCWRpreSGa3wFd8K4XuVPpCnOTsvvUdk7ncC2OE8US5hjniOY5FDqcYOD2I7EHIx8V7MVRthfE8K4baRzOgmu5kk8tmRkCkt5Wr4LqfY7e1a3iHE5Lvgttcyu7TWt19nL6jlonUOur3YEKMnfb5NY+2lbPiPzBcWdoktsuqQzxRkadXpbVtj9ohVz+1UrAr50uLHzOFniDsxnk4iU1azjQwLMNI9P1rn8qkPDOFPxLi12zXLRTW91nQWbDWyOU0IFIxjAz+981M04FkQc0SvceSOH3QTUV891REwNte5zp9h1PtXuvOWbaWTzZIlZyV9RLdgAu2rHQDtVY8Jivbfi1k11JKJrqW68yNpCyGEbRgKPSBksRjp6elebmvneYvd3SXckZtrpLeC3Q4V1U/pXlHfOOv5UivP4i2eIXsNqnmytpGwHViT2CgdT/5tVM8VtLjiki20RWOEzSmENn0ZPnSB3VTqwGJA99qk1pwy64s/nyuEiGynTsATkrGo642BYnsMmtxd3dvw4oGIjgjmmYk+okraRqSO7OzyAYHc9sVNY7d68jt4HwK04JZM7sBgAyzMBqduyqOuM5CoPxOdzXh4DwGbi0yX9+hS1Q5tbRtww7TS++f6/u/VngXAZeLzJf36lLRTm1tD94H/OlHfP8AX936rMVanHj1+VvKJZUVmlKuQUpSgUpSgUpSgUpSgUpSgUpSgVxrlSgwKjvMkX6VT3eC4jH7y+XOv/xtUjrU8yRfohMoJeBhOB7hciRfnMbOMfhQbBrhdHmEgLp1kk4AGNRJPtiqZ4xxe04jxiScsj2tlZyOWDY819J3U9TguB/DVucNlV0KZDgAY7ho2GUY565U/wBDXRLylZsHDWsGJBpfESLqXUGAYqASMqD+IHtQfPPDuXZHj4YrEMt1JdTCJnEY9JRD+kyDlgnuNx81t+MX9oOCzw28MkGudXGtjKsnluEZ0kwNuoxjsd6ubifIVjcQxQS26GOHPlKCyaM9QCpBwe4NdnGeT7a5tRZyJpgXTpWP0aQhyoUgbVEwKb4pZ+XyxY5213SSH+Iz/wDQCujjXGRHxo38CGMR3a2066s6yxZWYAD6XRHyDncZ71POYPBaCaNEglkRYwNMTuWQkKBkkbg4Ub/j8Y0lnyNaWcySX9vOrKwcSiVpomcHI1gbg57Env2rGY0IK3FGgvVu5HL3UV/MrrIzEaRp07dQNXmD8h7V2XPCc/bjdSCEzRtewFxpE7aySqHpvvgDc7VdD8mcNu3kuvJimMw0u4JIPQ6sA4V9huAG/sfXf8JsYLQJLDF9nhHpR0DhSTtpDAksT7bmq/chLz8vccjj4TbXMpEaC3jZsDGCEwVVR1JIOAOtaTh/CE4jexG5TKwRC6aM9POu5PMjjcd9MSISOhPxXRxBBcAT3a+VaRKZVgAACQJ95wNtTkKijG+TjAXeWcg2Di3a5nGJ7tzcOP1VbaKP8FjCj86zpXXMiSgVk1mlWIca5VjFZoFKUoFKUoFKUoFKUoFKUoFKUoFKUoFYxWaUEO4ZdfYrg2TjAbU1mSxw8ROp7bJ/zEOcA9VIqWwzBgGU5BrX8xcuxXsJilB2IZHU6WjcfS6EdCKiFvzBLw+URcRJGThbxVJinHQeeB/hyjpq/vQWHTFeKPisekOXUKcYfUChz7PnB617FcHcHagzXB4wRggEHsRn+9c811XF0iDLsFHycf0oNDe8kxFjJAz20vXVEcLnfqnQ9cdu/ua1FxwaUP53EZElWEZjjXCqxA3lkyAAB3J26dBkHZcw8+wWyZLjJGQCCWI91j+oj5OkfIqA2Vre8cb70FjqGt2OWlwem2zfCgBF+TUagabjPHbziKuFEYiE2pnUkCTDaYvr6oi7hcD3IyasHkbxLS5cWlxpS5BKAr9EpXqV/VbY+np7e1QznDki54aDJbMZLbJOrSC8RO3r+P2wKinLLxCXLjLgjRqO3z0wQ+ehzn2qR9Ng1mq84Dz649DK82Oi/wCbhdm8tjgTAdxs4wfqqb8L4tFcR+ZC4dehxsVPdWB3Vvg70HspSlApSlApSlApSlApSlApSlApSlApSlApSlArpu7NJUaORVdGGGVgCCPkV3UoIJdeGPlEtw+d7fO5jJYod84/D8Q1aHiPLHFlkWRXbKZA8howG31EOqmLVv8AGatmlBUckPGViCrE8pOzGQyKSOm/+tafyCiljyhxeZx5zJDEeqLIEOB0GUDP1/a/MVblKCGcO8MLZFIky+cEqpZFJByGf1F5Dn9diOm1TCKMKAqgADYAbAD4ArnSg4sgIIIyD1B3z23qquevCINqnsAA31NANgfcxk9D8fyq16waD5w4NxZFfyL9ToVTGpZSrQsz62c/eBJx6hvgdxUvtoGtXEySOq49NzHhvT1AuUAw6/7wf0qac9cgRX8ZYAJcKPRJ0z+xJ7r89RVR8J47Pw6Zra5RtCnDRnqmfvRnoVPt0NBcHL3Pcc2I5SqSEhVYE+XIcbaGbcE/qt+RNSjNU8/C1lXzrNlZG3MW2ls9Qmfof9k7Z9q3XKvMsqRLoPnIuzwvs6YOP0bt7ezZHswoLIpXg4VxuK4UmJsldmQgq6H2dTuP7HsTXvzQKUpQKUpQKUpQKUpQKUpQKUpQKUpQKUpQKUpQKUpQKUpQKUpQKj3N/JUHEI9LjTIoPlygepT1x8qe4qQ1xB3oPm2WO64VclHXS4ycNko4II1qe43G/bpW5n47G0SzQkh4owg0+koEjLyZU7MrOUXByOtXFzTyrDfwmGUY7o4A1Rt+sv8A26GvnzmTlqewmMUwxn6XX6ZFzkYPfpuvagk8t/fLJG0hSFtPmLPHhQqBdTI7YOw7q2QatHkLmU31r5rEM6u0bMF0htJ9L6e2pSDiqV5j5tluUSELpDBS6gElpOyj3XOCB13+Kujw75dNnYxxuMStmWQezP8Ad/hGB+RoJNSlKBSlKBSlKBSlKBSlKBSlKBSlKBSlKBSlKBSlKBSlKBSlKBWAKzSgV4+K8HhuU8ueNZE66WGd/cHqD8ivZSg0nB+SrO1fzIIEV/1zl2H4FiSPyrd0pQKUpQKUpQf/2Q=="/>
          <p:cNvSpPr>
            <a:spLocks noChangeAspect="1" noChangeArrowheads="1"/>
          </p:cNvSpPr>
          <p:nvPr/>
        </p:nvSpPr>
        <p:spPr bwMode="auto">
          <a:xfrm>
            <a:off x="4067944" y="2708920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11" name="AutoShape 12" descr="data:image/jpeg;base64,/9j/4AAQSkZJRgABAQAAAQABAAD/2wCEAAkGBhQSEBUUEhQUFBUVFRgUFxcYFhcXFxcYFhgaFRgYGhoaHCYeGBokGhcVHy8gIycpLCwsFx4xNTAqNSYrLCkBCQoKDgwOGg8PGikkHyQsLCwsKiwsLCosLCwpKSwsLCwsLCwsLCksLCwsLCwsKSwpLCwsLCwsKSwpLCwsLCwsLP/AABEIAM4A9QMBIgACEQEDEQH/xAAbAAABBQEBAAAAAAAAAAAAAAAGAAEDBAUCB//EAEgQAAIBAgQDBQQGBwcDAwUBAAECEQMhAAQSMQVBUQYTImFxMoGRoRQjQrHB8AczUmJy0eEVJEOCkqLxNFPSY7LDc5OzwtMW/8QAGQEAAwEBAQAAAAAAAAAAAAAAAQIDAAQF/8QAKxEAAgICAgEDBAEEAwAAAAAAAAECEQMhEjEEEyJRFDJBYXGhscHRQmKB/9oADAMBAAIRAxEAPwD14Pho646CYRbEbK0chcIjDhsctgmERhi1sPpthaMY2zkE4UY6JjDasAwitsIDFPMcXpLqBcaliVWXYTtKoCw+GGo8ZouwUVFDclaVbeNmg+7A5L5DxfwX5wpwwx0MMZWKcMThzhpwAjTh5wxxxrjGNZ3jknGFxrtvlstZ3lv2Rc/z+AOMBf0ppUVjSp+zEtULLTEzEnTIED2jpE4HRmg7OFGBjIdrX/x6JQxqhSrEA7SJjrBBjwk2mBuZDidOsPq3VjElZGpeV13F7dMMmibs0EOOiccoIxQz3aChS1aqikoCWC+IrH7Uezt9qMFgSvo0TjoNgLr/AKSKQkrTYgQAWIUEk+QO3xviun6Rn3amkTsNa2O0M8CZi2nE/Wh1ZX0Zr8B+Dhwceb1/0psJPcEaQxKswFiLMZEkBgPZ3DGwjBhke0CP3YIId1BgKzLfo4GkjzBI88OpX0I4tdmxOGZsRh/LD95gikmvDd50nFd3IO04mU2wQEmv8zhsNhsYxDGF3d8POHGFH7EFwjjo4aMAcbFbP5xKVNnqMFVRcn4DbczAA5kjFkY8o/SDxtq9fuRK0qVxP23MqGMX0wYAF7na2EnPirKY4c5UT8Y7dvVOlG7lCYA1BXaDF3mB6KbREnbGRT4qzE/rARtqqOw3v9oFrxzi+2MhUnMKgUuzgxqI1E3gSBCi3lvvgkyfZSs7EMopLzYsWZhBsbzPnIgC0zjgmpTdpnqRjihqhqXGVLmzVT9poOmeZ3AnzJx1muMju2CAXUnTAK6YJ8fUX5mPkDo0uw4sCRpDavDqHpAmx264hznZp9ZWkjBLF2qOvj07aVBlieraRta04WOKcHdiznCWqMjgvanM5d28Uq9RS2pGqMuldIUgsLkD9qYUXMX9Y4ZxBa1NXQhgQJI2BI26j3487fs+6PUcBipUhrwCokmCegKkcjDCxEYv9l+PtSzGhwxFQKq3X2vFETEezFzIIPWcdMM1SqRx5MVxuJ6BoOH7jzxR4lnSUprTYoarDxQNSpGpiAQRqiBcEAttjLyXH6lbL09Eaig72rFg0eLQseJ5/wAoP7UacdTmo9nGoSkbRzlIOyF11KNTLIkLa5HLcfEdceQdvf0pPVdqGSOlAYapzeDcL0GN7iiVlQquXZ2qalVAxZQAZL1qkhUpzDkE6qhA1EBQo8bzqCjUNNKgfTZnSSrNzCEgGJkTzi1okwlyHePiEXAsk7hizKSAajF2BJnmQ0yb8lJPKcGfBuCV1ALsKa3WUq1pteIAVd5sNoOPN+BZ6pScdyNbnYbqDEA77xNztJOD3hFPMUKVSs7MxpkAg3XvGjXYyAqrCx5xa+GeRxF9Llttl7iOXqqGK66m9mq96SBc/V1hBMcgZjY4E07TtlqgdVKHVIIDKFmw8MmJEiDII26Yn41xmtSqsGY99QeGEWqKpNMOZsxI+1vf944gzWfpZoVCQtwAeWlmurAfZOokE7GIN31Y2mDg47i//D1rs/29o5jKtWJCmnZ1nneNN7hoMdOdrkQ4rxmrnHloFIHUoFhMWJi7kAE389uYHwRSoq0/EHPhiLvJ5c7/AInkDgu7NUHrBUTSFCaiTO5g+83jb/D8scHkymlxR2+PCP3E1KgCZiFURqYxPKPLnYfA8pDm0B0ostJUG1zA8QB3PSbDe2NT+wEp6e/rATyUQJ8mOwgxJ6+svmuzekl6QLsFgAkWOqfVudv3Rfpw/Tyq7Op5I3QstQpMv10M3MteBESS0kk7QPjN8Y2a4a+X0nKgsFp6nBQPqUey2hgVLALO0+Le9mTNFXZanhYGYgmTpsDbqRfYDSNt9BOLE6SrBjCpqAvKQ0/K49BywscubC6kJLDCW0bnYrtiKoFOqyyfYaTBmYXxXgx4SST9kkkXNpx4nmsnEtTFlLQBfVTL60W/le4P349P7K5gNlacFjAIOptTAjlJvA5TJiBJx6+DMsi0ebmxuDNwnCnEUY6x0kSUDD44U4WMEkK4WFM47FLzwtMbkiM4aPI4nFIYeMNQvMo52rops5KqFEyQSPgLnpHXHhXFi1fMuUDBKzDQSN1VQitbme7nz+/3LtDw1q+Wq0lIBdSATMA9bY8UyXHloVlaovjoxTZCAIZQUOm5MgAEGN9ciDqxz5r1o7PGa232E/Z/g2Zyrsa75dcuFu2ohiRMEkgBRdtydwJMYJcvnUcSjBxMSpkTvE+kYp0KwzQqsjFlWBTRW7oMwRXBdrN7TAbiInzwP9mMk1bNVKNWkHhRqqNTtTLU9WqnUNw4qELBAPOxU4g8Sl9ui7yV2GL5gKpJMAXO5/qcZ1Xir96FFLwtFnmm5EwSO90rvYC8+WMipTzb5da71kVDodqa0xAQEFiWa5IAkxEXja/fHeDNUzq1e+Xum1avHBWVAVkPskqRqF4OogyN2gmtMz/6m3xAmpl666TSfu2WGKiJUgGQSsG4mbEHHmFfLPUIZSAO8hmYrCKumWIJBICvqJUGPEdrkp7b9pMu9RSjd7pQLGolC2piCIszLYapgaouZGApcyzDSdv2bKDvuFFzc74GTjZfBinNfFnoud7e0BVGg6opqg3LA6m1EjafYtPK8RiLh/bbLqq0wCNNtjYTYDyAsBPIYDsqTF6dKI3I/mQMamUywEMQFPIrpI6WBBj3H345p+Q4nUvBSVMu9u+1dLuAq0WzCEamK1GRVAsdYS5EMNyAZHSwBwTs1V4nXY0aVPL01CloDBFBssC5ZiATfeJOD3MFCpVltcRotcyfyOuH4Px1qZi5BcGQSW1khVLA8jOk79TBuaeP5Snp6ZyZ/EcdrobhPDMhknakrs1UCKlSCdEmLtEJf8PXBg/DabUDR0xTKFCo6EGfObkzvN98YbcFy+azK1/GrJIbSSi1LaSHXY2taJFjOCN20lR+0SPeAW91gcdEm7vs5+NKmC/bHsglemGBOtVCho1OYAWWAEuCLMoE7EAkQfL+KdncxlStXQwUrDEeNCpF4aIIN7G4+71fj3CalSvTZDTjZtTVA6gKQNGk6SZOq4vEbY081msvUpmlUqLDjQSX0yefiNtVpjqNsPHIicsbPE+GZoGqD7YVLyJBQgjUQefiDGeanrj1HsZlWTvGcLofQabqRDLNS3kQb9PEIx5VW4FVXMsuXBqAMVVgQJF9+hK7jzx6Tw6qDlqFIMFdEjuwTPh2ibsIjafPGyUynjw5OnobjHHM2mcNJdipenCOtN7alXUGOpiwCEEcx7IvgzA6YpcKLAAE/P5/I4WW4yjMQSurvXpKgMt4CQWYbqPCzTsFK3viNRa1obJHhKrsi45kUq09LgsT7IVlVzFyFLbz09PXGQOzndBTTMpuQ9mppIeAI3Amee28Yo9ouA1sxnWKqoUjwV1qeJCqABHUmDT1hjZSZYkEHYpzVc0qANRlLxBYWBN732ECT0wmSHGPyLHk3XQKLUBpwQCdGkAHmFFPfkZ+7BZ+jriJqZUgiNBiOcktM+sT7zjz9a6lD4pCnxMDuLmZtN4v1x6B2DyDU6fjEM9MMfMqzIZPWSfjifhx4yZvKrigrDYkVsR6cdquPVPNJJGFjmcLGMXowsNilxHiYo6ZVm1GAFibAnmRyBt5YLdbYqTb0Xjjk4gy3EUen3isCt5O0RvIN1I5g7Ywcxx5qtNalLVS01gDMEMrU9Y1AG4KsPDZgSOk4RzSG4sJIx5bxtR3legWDBqjAJ4b66xNRyCvealFQeJdjTnxKTj0XLcTDEI8I52UmQ/mjW1j0uOYGB2vlaWYeslVfFSzDNSqCBUpllSoGR76TLm20WIPNZ1JD45cGYw4e1CkqpUCApSp1GVQCSGCB1IaA2kwZmdI2xZWrmRUZTUWkVMaVpgmDsytUZgQeR09ehAjzXDqlCjUVvrKKQ9N11FgAwdlqKZIMhiGBI8UHTAxpNQGapBW0tUQFZN1qKdwxG6mAdQ2MHyMljkkdnrxtfH5E/Cw1NaQdxTChWUQSwmfExEibgwRIJ2xi9pswlAMyJSaoQSTCygidTAA25CSBMC5tirx7sq9YaqdWrTIOl6bIcyynoFd4XlO4Igi1zY4f2fTLrQppFPXrZnrJTZi9mYsD4NegMALgLrA2vNNx7KKdbR5dUzRck6iTMlpuN7Ae/3e842OE9k61VlAkawSBtCgxLHkOQ3M4nzXBVGZIRVC1VFcKklQAvjCjcIWWoVHIEDlj0/PcTo5Wir1YUWQQsksRMADckj44W05cTrebjFSBY9hHVIWrLcyQw+BDH54qf8A+Mrj2SD/AKSPiQD8sGfCM73ya9aOrQVZVKmDe6ksJ2uCZnlzuacSnip6BHysldgHU7O5sLOomLRMD19MZhyK/SEQVDUfUGLCQi6SIGr7R1FZOw3vEj0fN8OR4LgmP3mA9CAYPvwI9r6uitRAXTTVl2AAi7R7yGnrpwOMUnS2Ms0sjUWd8HzVOjUUOamkqWNQue7QAKWLgmFGph4gIGq5EE42X4xlV8b52kyqSyqatKAWBH2RqezECSfecDvBc6v0ihKgiq1RdJmNLUyIHldhBkHV6YpdqeEZbh7mpSy9JKp1Oja6jd2AY1rTbwK2oqoiYJFhGLYblHs5/IThOjrtB2l786aTNTUkqW0wznoBMwRcAwb3AEYqV0pU6ZWo7M0bMzEIYm4UAKY5bmwi+Bng/EQomGLGbiWqEtsqG+iYktudhti9nchXqH6zwgZd6yokaaaqCUFrEswMtzCtyuaON6YObCHh1FNCjVTbTAdXUwGgW1eIDcXhRMX5m5mUGgq6aT7UADVK31gfaKxsDMbHAtl8nUSmXRgGQ93Wpt9mbSRuVZSpnzMYevxhhTiY0wdLtAldjTfYnoQQ3kecPTbehuWi/U4rXp1e/Wtr0qQpUKQyzq7uqrXIW5EmRqMMOZLw7tK2bUvSyrM4GkuppqLXCt3hDqP9QtYmMeXZ3jGoyw0ObExAcH9oCL2HiX1jG52I7QPRrsvh0gM3iMCyjVdVJI0Atcb0xtjpcbWznbp2g9p0autSZWLkT8RMXx3xzjOWSnozDeIjUEUxUIPhtcQSOpFgTyMZmZ7Q1q8aDToAgljDM+kC4QuoUtPRTEi53xFlOzya9Ty7G5LXZjzLE+6/OALAYtj8OWTaehPJ86KpVsz1y9GqENCkwurl2RQqhdTFUMK7Azp1PaFDCTgrofpEFCKdajpAUfqjJUQdMq8XgdZvjlkVVVALTA9AJ9T7MYE+JCpVzKjuwCIt7QImRrOxF/LHow8SCR50M8skt9HrfDONUswuqk4awJFwyztqU3E9Yg4uhseeUcsAVKgIyaQui2g+Jm029k6rg2PMHBfwHihrBkqACrTgNAswadNRRyDQbSYKsJNiefLhcP4BDIpGsHwsdacLEipZkYEuM09LVSKjOhaX8ZdaVhapT1TTQEahUp6WU3NhJKz/AEwG9r8lQouHMB6pY92yhkc2LHUSDTJkTBgyZVrnCS6Hxq5FLjPDC2XGuC+pNbCYYBgo1CIYRpJlTIDWjavnM9mKaVFaiGVqlOoWUgFe70SQPEuyRLFN+WNWs5r5VraS9I+GVbSWWwkSphumKlLN94isLSNVrG99uWOXnBdlc8pRqiDhPadaihNDlZjSwQt4YghQ5YwBMqD5HFocPDMz0KgYkyyuzaw0ADxmWAsvhdW23GKFfLLVH1igsDZ4hgfJhfriFqVVCDr75V2VvBUXzWosdTaJ9calWmQWWL7CbJcRrKPraTLBjUp7xfWV8Q96j1wquVpue9oOKVS/iUBqbzvqQGPepBsJmIxgZLjzzC1IMAlayspHTxKBpWYElbmDPXQHEadR4qBqFRhIcaYe8SRenWH7wkjqMI1kgtP/AEW1I0KuaNX6uRQrgSpIDqwHSw7ynMTEMvMLsRrj+bpUqTGvVapmEKgUnCkBrHSKaADQ4salzpbfljaq0pAp1xudVOohN3As1Nt0qATY8p9pZxj9ouEHNIadS9emA1N1he+pzJEGQGF5XkTaAwwsc7eprZbGknTei7wSotSjRzEaX7pqftMw06/ZLEksRp3JO5xNxjJd/S0a3pmQVdDDKwkSPcSD5E7TjD7D58CmMsz+NdTpNpFi6xaNLEn0J6HBHna5pJrYEqGAcjZFJ8Tn91RJMTt0uGUot/s7GklTH4Hwo0KWktrcnU7kBS5gCSBzt1kkkmSScX6NcMoYXBAI5SDz94vitnMpWMrSdArLpJZSShuNawYYkHZoEgGdxiSsRSRVGygKJ6AQPuwHCS+1klt0jPPF6dR1XvGotrK0zqAWrBFgGtUnoJMEGRImPtoijJVCYsUInke8UCPO+KWR4DlqVQ1FpGS/eXZmCvzKgmx5eltrYy/0hZ+rWKZejoYWd5qBJeQEQaoBPiUwJ9oc4l3TdUMlKEk2BlDixWqumPCpUTBAZkZASDaNv9PPY4/GuIO7ik9R2VZEs7VAAGE6QWI+wu1jblfGjwPgwqKxqsUUE6mj2m0l2Uc5AuY26ycalPh+Wq069JID0z3iagnjhF1jX7YJkpC+EQLHVOLqEMdKL/k2TN6idrt/0LnZ3harTFQUWrOQQiKrMKSkTLqgJZm0gRa0yRMAx4O2XzMpqHfQTWQpocgo1KIMEIoa0bQJ3JxjvlsweE0RlC7FyxrrSZVapU1EajUJBCKywYIOnTcC4t5yhWFHI1XUfTEqaLnxMjBoSownUACATJ9onckYR9bJJ7o36vZ2iVRnEPTp6O8Bg6QsEEndYvDSPnIpmOEq6h8vl6r0SRramAodb6mVCp1AQIEweQAxodqzm0yjmpUoPTbQtQJTZGRS6yVOo6xyMgG8+WIOM5LNDiFN8uH7qFKurp3ARVGlSpuVaTMH2SCJOFSizN0BPaTglNwGy5dlEkBhp02lgByI0k6eisQIVoE8lnGV129l0Gw8NRSpE/5mjzMY9i43kVrZytTTuwGp06tUurMqmV+ypEt4FbcfrG64EqHA1rZTM12AUqCTUMiQO8IbSsIoBUAiGJLG4xWOtCyTtNj8HRaZouCXIDMVULIkODMkTABMG8lY3wU0eMrpLKtRhY6gmoHY2AadjtGAbgVPWtMltKmKYPisdQVmIDDwksFJEWU+7bq5k03GjUtQSDLag4n2WiAxJJh41AqQZDDFsHkel7X0R87GvIlzj8GvxbjVNAo1sC/iGlfEwI5Fhp6HcRjP7OcLzFdXr0lPgMNNVQ0iG58ipBk/PFk1/pAOhdcrqQtEpMSYFpmRhdiuJfRM4adVdNOrKVdVlEgd2W5AgkqfKpOPRyTmlyi9HBihxXFmlwZ6lQB2hQVDXVwTquCJsNxsW92NZMz3NZK02DCnUnnTqsq7/uvoYejDniHJ0npgU+6qVKa2p1F7uWpgwmtWKlG06dpne0wLFWk9qjpCU3FQ0yVDOFIIvq0rpIDAE+IoAYF8QyZ4OGxY4J89IMw+FjLy3abKv/jIhgHTUPdGDMGKmmRY3Ei2Fjl0zp6N84ir5dXEMAw6EAj4HDthNjAMHjfZRXXVQ+pqi8ozUw/kwSAeoJBuBuMC3C6LUwVYMpVmUhm1GQx3aTq+OPRyLYAuLzTzlYcmKVAP4lAP+5Wxy+RCLXJmnOXHiV69WDM/ftP5tiJqwmbz+eX44izVfa03Mfn4YgDWuen588cnCMpe1nPyaR3mEDAjkeV4+WK+tkp6QodD7StdYudVoKtsNSQw38W2Jqe9/wA25/yw1Y/daPv+/FFGal7WFZKRcyPFIpw01KLKC4Y+NJujMRZk/ZrrsQQ0EE4tMSx7snUwPeUKns6iCBBjYn2WG0gNG2B1qpouHUiDNpvLDxMs2JIHiQ+FwLwYYXFOtQqiATqpEExTcg/VqTH1bgMEO4PhMFIwJ8rs7cc1JFfP8O7ysK6SrFVdSlu7qBm7yJ3MMpC89WnBfwbi3eBUqwtQiRHsVQLEp5xuhuPMXwLDife+NY8X1gDEqNRhKvIlTcPsYLA8sU6uXzNYFe8pUQ2kkC5ZtUKdbXDbnWoU2sL45PV4ZN9Hpwj6mP8AaC/LdnmRm01GpAzajUYKZ2ihUV6dP/KfvxbHCdKt46jydR1tN4AkWAWwFlAGAvJ8VK95Tq1agK6WDd/VAZCNBK6qkASGItPiX3SVMklYmnJcmwLO9TWGH2AxLVGEnxAACJubYs/J93tTNDE4rk2kame4iFJFMGq62IUFgpPNiN4vKrLGNuY844px6v3VYuUJaxKgHYi4YzC2XaNhtAA9FZFRtMKrg+GmJqVIC6VPdUQzADxHxad8ZXEexRzGpn+o1KQe+0U+8Y7Oy6qrE9Z0zF+WOrxMsm368aX4+SHk5L+yR5pU7Q+GFsBT7tYNxFRCzE9X8RPr5Yj4bx4Zeo7Q8tSZUKvoguAPEYJYSLrzPTHoVD9EOVKiatVjF+7p1GAMbBrAgdYH4Yr1v0W5E27/ADAIPOpl+txpLBtp5/HFeeNfk5+TZcyVFyQ+VrPS1wX0hXVreFtLzcrp/IwVcK4CBUFetVqV6wGlWeAtMHfRTUBVvzucZfCOADL0xToPWqaZImmrtBMxqWnETeJxbz2WzdRDTBrU5I8SBUqKBezARfa4wlNr2s68mbHKKpGlQyTMFSqq90tM0igbUKs6BqIIEAaG85c+pHeLZOrlxFHM1FpiQiOoqaJvCMbjnEzi/wAH4bmqCEPWr1Qf+69Ax6Flnnzx1mKDOZao48u+y0e+AL7c8FS4dk8WWEZXJWDtXIBcu4FQ0+8V6lWqzHUQumwMXJDHSIkb73Ah2x7RI1OnlssxSgo8SBdJkEae8MnvG0mT0M49Or8FV6ZRqtWCBP1lKJBkGO+tBG/LFWh2PyCbUqJI6tSJEetVh/zgqULuxc+bm7SPJcjxmKaopAMEACTJDax6yx/241uJ5TM0qlNSQx095NIFlTvGLMpaIBBAtPv549co5GgI0KBpnarSETbk5jE5yIdCppNcRq1UdQ2IIYISNt/LDun0Q9Vr8AbksjUyodHYVu7pJUqMGCBFK2QgmWfw+ETcMNucfG9AVg1NluRfTAZVBBlW8JBZSdo8UkRGDBezwBJKaixli1ap4tzqYCkAzeI3IMTaIGOOJcGDUGpJTVQxVd6h0prDPG0Erq97csV+rlFcX/Y55YoSdqy7m8ocvSpNrYlkZH1Ozgv3ZqKw1E80cW3BxRzVOrGXV2La1Cw5hK6VlAIaNqqtpBI2DagIkDTesK+YSjWYNT0Fu70qA7zKgAAtCKrsTqtqSd7lPdiBYW+UbYlSk7RVTaVGFwLhqmlFXLqGVisvSpBnEAhjAgteCRYlSRYjD43owsUonYsLCCHqMIDDCiwCdsE/vgNr0V9bO1/9wGDw08BvbpYq0TaCrr5kgoR95xHPXB2BgzVeb3EfmNsVp6euLFVREwMRWn87z8748xRh+GSbZGtSJI5fm2OnqCb9fz64aR53nCLe7054qoSX2sFr8jZlBUQqwENF/TY/LFPL5kUwUM6LjeIm+8+EEgeI+ywV7Q2q4q9fl+bnFPNoSQ1pkfk/D4gYonOOmNCSTsbO5gqsiQdeqRaQ/hZvIHwmOWtViVONrP1alOr9W6MkkQ4AdXCaE5gRqfciwDE4BszXqkaS2hWVkM8gWJV9pYylM2vIYkSxJ2eIcYqV9OvUKCy+lSjO7b7NptMADSdiSG2xLPhWRrR6/j5uMXs2XrKfEg1CnDBhoLlQNKnVV8FCkQJ7xze5VSL4fL56x8SqhAlaLOqsBaXrR9IzI5SoSn+9GBTiOacoSwVaSnWoGuNYMyA4V6lUgSXIn95ZCnTXh9YhXSktRWUOC5Z9WoA6ioRkB8ypPnikMMcaqCFyZeT9zCjIZu2nLBGWZIorAPUlaTADpNStPliOrqVjqzFOhuNPfKHk7fV0FDn31GJxl0cnm3Hjpq4gRrrVinnCGklP5dMaOV4fnApHeUaAtZKIJ9fbge8Ya5L7iDnFdMenl6LHxPm8wRfw5ZiDcbNmVP8A7r40E4mlMQtKqgAvrq0qUCelJ/wxmns9Ub9Zma7rGwYID/piMTZfsxQURoDAGTq0tPraZweeORN5aI37W0xucmL21Vnqnysack7ixjE1TtYukd3TpNtP1NUibeyBT29/LFunkaa7IB6TsP6YmUKPZUC3IAXwX8xE9VfBnU+0tf7NFR/Dl3P31Vj4Ys1O0eZ0yMu3v7tfPbvCTiV61r2vviE5lbSwHvA/4xF+RJP3IHK+iFO0mam9AARPP/wj5/DElXjeZ+zSUHzAv8vT447+lU/2lEc5X+eOVztPkUPL2hPXA9VS3RuckVf7czh9qjQMjYkSbea7TiI8VzHPKZcxuYHnyFM39+LX05JsV5/aHLfnhjmFJ9ofHf54X3dr/JvVZWTjlSL5ahb+L4waUYsUO0l9Iy6atyNNG8jVKyRPO9rg9McZnPqlSnTIgPzvAkkdOUSZjEWVrq9Q1KIZtMJUFgWBkq633UzYxYnnGGUprtf1Dzs2+y3aRK2Z01F0OVK0QAkMANdU/VswVjAEGLJ5xg4x55wvMCrxHLFWJNMVSVMrANMgyrQQQY5c8ehjHZglcejXYsPhjhYvQDqMcuOYx1jir9+MARq9L4Df0gm1AwfacT08I6bzt8MFzG+Az9IT/wDTj95z8AoF8Ryv2O/gZrQL1/j+ef8ALEcc/wA9Pdix3pgfna1hinVqGZ69Np/njyqxkNnRPXcR+RhVGt6X/HCnqP5/na2GqNvzG0c7/di0YL/iwX8obvrDn7/j7sRZupA8vOLdI9ZjEuiPK48/+b4qZ9fCduf3f1jFlzi6Boh4EQUJM3A8J2ESPf78aH9nLuFF+nhn1gj0xm8FWRa86riI9ojBBk15229cRz5aVFEvcYXaZQuVAgBda/7jfzi2CvI5/wCpDG3hBsRzA6kDnFzGB7tXTBoRe7qBHImQD5b/ACxvcPpjQBbYA+kAbHDQSnjVM0pV2ZB7VMhrgloKkorQjqxJAUE2IiwuYKTs0Db4Rm+6p6Kms1SdbKqsVQuB4VJtFpJv4mY88NwjhaNm6pZaZCKmjw+wRDalIH7Q5X8IwX0+GNpERyMHlzxRz46fQ9WtA4M5UO1FudyY/DDGlXI/w1t5mPIfDBI3CXPMfHHQ4U3Vfn/LCOWKXYEpIGxlHBvU9IUC/uicdDhit7RLc7kny5z8MER4L5/fjn+wj+0PhifOMX7WGpfBijhNP9gDlt192EnAaYuAfcT/AD6Y214D+/8AL+t8S/2P+98v62w68lP7gcGYLcApkmQL/nfHI4MnT3SeX/GCT+yBG5+GHHCh1OD6mJ7NxkCr8CQ7qvvCn8MQ1OzlIz4F29PXb0wZf2aPP5Y4qcKSNzYHp/LE+cbtMPBnnXHOzBFEtRcoySw13BFpBtOnTqtzm5x3wGlUhXLkLMlZkMdttIC7dTED1wQ8SWaFT+Bo5/ZOMvIUtKAG1jOKTeSMb7Jpro2uz1QNnI/Zoud53emv4HBeMCXZKn9fUP8A6SD4u/8A4j4YLMdPjtuFy7KLrQpw+GwsdITsY5qrjqcI41AK5wEdviO+oqZJCOw8iWUX6zHy9cHjIOmPPe3g/vScgKO/q7f0+PliWb2wbZpO0YxQaTyPrzjmNsVHX3eX5+OJtRj1HTY2HutiFyY6z78eUpQb6JOyNafIHa8fnbDIvT1+fzOFP5/O+O0PXfFYxhLpittHCVPd19MQ5hiQAfdaCT+E/wAsX0W33fPbpjP4pQtBFo++2/n8jisYTW0zWjngijVaIloj2f1jX8zbpa+CPJoIg/n5YC+FcQVWABmQZWVUzqILLJggwSVmRPMbFmVzYN9LixP6qpa3I6YPlG+J5pSS2iqj7tGd2tbSiEHaopgm0AMenWMbeTS0+ZwL9rM4XWmAhMVFPiXSYJ0mFaGa5EwIEYKOHOCPO/TrjRUXjX4FlaaLHAT/AHrMG/sUwemrxfC2nHoNIeEeg+7AFwWkBWrET4ih2gTBEecAL/qGDzLt4F/hH3YTKnxVlovZJow+jGRxzjdWg+Wp0kpucxVajLuyhSKb1QfCpkRTI9488QVe1zrls85pKKuR1a01ko+mktcFX0yJRhutj8cXx+FGUVKwuRvacLTjFynGM25p/U5cipSNS1Z5QlNVPWppg6WaV1DY8jivS7X1X4dQzKUqZq13p0xRNRgA9Sr3TKW0zKeIt4fsNin0Mfk3MItOFpxhv2sZK+dSpTHd5PLpXZkJZ3Do7wFIABHdtzvI2vi1wni9eqaTNRpijVpd6KiVtegkKVVgUAOoMYZSR4D5Y30Mfk3M048sLTgVymcT+12pBsxGl3DGuxpVKqaNdPuzZe7SvTjSQDeQSk41343VqVa1PLUkqdwVSo1SoaYNRkFTu0hGuFZCWMAagL3jfQx+TcjSjHNUWPofuxT4Rxlc1Qp16YZVcGVb2lZWKMjfvKysp9MXKux9DjhnBQnxGvQP8WMZerIB+rb02MYH6LAKCvTkBbb4YIuN/wDTVbx9W3uscYVBPAtrgD8Bjqywk6pnPZs9k71Kp6JTG371U4Jhgc7LqBVr/wANL/5QPuwSY6sKairHXQsLDThYsE7Aw5www5wRTjHnnbRT9MJ3ARF8pIdvjY49EA+WMrjnZ6nmFM+F4gONxBkSJhgCTY7SYgmcTyR5RaRns83YciP+MV33j79sa/EuA1qHtrIB9pTYgdBv7t9/XFHSDB8vQ+Qx5UqhqSJuLKBo3Px/PT34SKZHyjFsj3jf37x54idp8v6+nvthlGD6Yu12RUieXLz644zVebH8NvTE6322nmeWIs3RHu8r/n8+eKcJLUWC0YuQyVIuo06tOreIgO6gEc+nw2wU5ThtE07IoG2mWA94Bg7YHuD0oJEQTq1biSHbqfP7sE/DgQOkHpvGF8jLOEeiiVz7BztLlESrQCqq+PUYABMFQsek+6+CTIUxHnjE7SNGYpMJLKrekeH75Pwxu8Jbw/f8TheUckE3oLuLNXs5/i2P61+QiCzARadlAM/sjBrlDKKfIfdgK7MN+sJH+I/KxipUFuuDXKDwL6YGVNL9Fog/2uyTVK3DwFrFVzTM7UxUBRTQqUwxendBqdRuNzynGdUylankOJZNqVV27uuaNUU2Y5la6HRqYDx1wx0NNyFDbTBwGwtZx2YvKhGCizOLBTsvSpUqtIUcrXR6lBUr1Hp1qaIKKllB7wQWLuwGnz6DDcE4HVTP1UZSMtRrVM1QPJqmaUalH/02Oa/+8vTBZ3hwu8OKfWY/2DiwWy/eU+I8Rq9xVcHL5fuwFIFVqS1dSI7DST41G/PyMVOG0TlcxUqZShmUyn0d3qZc03UHMalNMUKTCVYjWG0DR7Prg07w4Ws4H1mP9m4nn9fhFejQyWaDZitUp5ha1SiKA1D6TqGastMVBAqOQGJ9lRcxjc4ZryeYzmqlWqJmK/0mk1NC8lqSI9NgPYYNTtqhYYX3AJO8OH1nB+sxm4sxeyfCXy+USnUgOWqVXAMhWrVXrFQeekvpnnGNSt7J9DiQtjiqfCfTHnZJKeS0P0jC48Yy1WB9iPiY/H4YwqBlRtsOvMA42+0bH6NUjovMbawT+fPGVQU6B6D7sdWXFdUzmcjT7J3qZj1pD/YSPvwS4HOy1nr250+n7EfgcEQbHThi1GmUR1GHwxcYWKhEWxRzfFtBAKm4k+Xlab4nzKMV8JjGLXpNPi1QepP/ABjBpGgOOrzUjny/njirxxCp0bxaRaY8uWMh1t1/P8sV2hY2/H19dvjjGLKcZqhYcI4NoI3E8+Rxn5zhOXqSw15dzzA10580P/6xhyxAjpvPu/n88dqes7W32M+7CyipaZjAz/CqlAa3C1KNvracwP41N6frJHUjFRoiV9fL+uC+m5UjQevX89d8DvEuDXLUQKbTJXak3oP8Np/ym8xuOSfix7hoWUTMNP1OKucqDSRE26TbmY6eXniapmjsYVp0wbGdoM7bi4EgkWMwauZpzY9Z6xbkRzvy6DE1jlF0mR/kj4HXRjqU6xDXjc94xuDva0npgmyDjSeV/eeX8vhgO4TWZfDGwEsV8DDqWWShBsZEHexmd7IcUWDN7/Yam3p9qY92E8nnx4pFIxXKypxqmKmcVYnTQm/UvAPlscbnDR4fydsC3EMzrzqMDy0lQymIJMsFJA9o2nc7DBZwgwg8+f8AXCyUXCMXoErUjQ7MH9dfaqy87fWVD+INuowb5E/Vr6fjgM7G1ZGZHTMvbmLL+Oo4LsvXhYj5+c9MPLE2vbsopb2XcLFQ5w/sfMYdc5P2SPeP54g8cl2h+SLOFiD6V5N8v54cZkdDgcWHTJsPiEZkefwOH+kD8g4PGXwa0S4WI/pC9cIV1/aHxGFaYSTEdc+E+mOw4xxW9k+mDHtAfQN9pP8Apn9U/wDeuKFAwoidhzxpdpT/AHZ/dFvMYoUAIEY7cuNX2crZo9l/1tfpFI//AJB+AwRxgd7OGK9Vf/Tpn/fVH8sEQx1YVUaZVdCAwsLCxUI8Y5cDmJwtROHAwKMVqnD0fcR6WxSfgoBlY+F/jjWnDYIAar8PPTpt/LFSploEbD3iflvgwKDEL5RTyxggkv56n1w5Ba1/6Y383wkG62P4chjLrZFk5ffGAEEeN8CBE3nkQTysJAjVYm39QcVSTKkyy+1zIPI/H83GD5wDb3Qed4wNdo+z5Ld9RBDIPEB9umbHw/tLuOe45jEpwva7ElGzF4KngkDdVi0b3MCbb/LG1Qpq6wZM+/8ArOMbs6sLpMewhF9VmE7xt6dMb+RoQJ92ODM8kItomknKmYXFyFzlIACO6AiNpqQTbaJXBLw6lYelv+PxwOdoqP8AfKMc05eVWmfuONwu4pRT0htpMWE+I3sT62wOfLEnJdhkvdovdh3ArZ2mWA+vDAE3uuoEdd/uwZARjx18yW0d4xd1kmuJUBSyQqiPEpLKYYjVH2QRJfTzGaB00+6KiBqao6s1rnSqQDPS2LJ0qRR97DRW5Y61DAitXOn7dFffVb8RGHNTN/8Aep/6WP8ALDuckugKvkL8ckYDm+lxesm/7LfiTfCFDMHfMEeiA+6ZxOWaPTQUGAOGBwLLlKgF8w5/yj8ScSLkqm/0quD0GlR8h88OpxbVMF/IT6sckX9wwOmnWB/6mr8VPxkH7sV8wtbcZmuJEb0zHpKGMV5UwNqgpZfLHCoALeeBE1cyI/vNU7bpQPlP6rHBzWd+zmZ/io0j9wXAeSN7Qtr5NbtVnV7o0gQ1SpZUG50aWaTsCFaYMTyxSyZJUeYvPz/PngT4jwivVzVRgxIOgOx0moQAIAmwWSfBaQp6DG7wTIigAx7wO6gGmTYQd48t53CnbEsnpzabC+tG/wBnmP0txf8AUJfl+sblgoLYEeydVjm6msqT3C+FQYX61+Zu3qQNthgxx1YqrQ0ehA4WFhYsMcVa6qPEwECTJAsLk+gxk1uKVagH0dVVT/i1Q0HzSmIZ/Vig53xPTyNKP1aX56QSY6kiSffi0wwKDaMluFuxmpma7c4QiktpsBTAbnzY7DDDgacmzAPUZnMz86hxqMuKOc4qlNqQYMe+fQsAWMTJvt8cboNtkYoV6V6dV6wG9OsVuOi1QoZW/j1D03Gnw7OrWph0mDyIhgQxVlYcmUggjqDgcWuX4gaa1Kk0gKtSWIpmnUVhTpLTBKmCVYuRMpaxtp8AaHzQGwzJ+LUaLn4sxPvOBezNaNiouI2pzYifuxKDh8EUy8zwcEeGx6ct/l1xnVKMb8j/AF54JYxS4lkVqCNjvPptjUY8k4rw36HmelCoSFebI58WhjNhY6TzEjlfXyecGn5c/P44LamWBBVgDa8iRex+U4zKvZrLk3pKC2+mUBvz0kTjjz+O8n2ugJK7ArtDmx9MoxqhEc1NIY6QShUuRIVSVO/KeWNzJ8RTSSSIHMTE9PLngly2Qp000oiqpNwABJPXriE9l8uW1mjT1CJOkDbyEDDLD7VFgcLdoGa2dyxAUmnCkwAQN97Drf188XV4zTAtqYz0Y/EhYwTUcginwqot0HPbFn6KJjCy8WDf5MotAnT40x9inUPokffEDzxa+lVzcUXuD/2x97Tghakb+WHCX6z+b/HDrCl+TcEC9fO5gbZaoxPRqcD1vv6fHD0zmnBmmidJqD4eFDgp+jg/f+GOTlwBf8/LFHCL7QPT/YOFMzyCdf1jf/zwqdDMnfuxt9t2/wDjH4YIDlvxxyMsN53wrwY3uhuJiDhtcz41A3HtfPp6fPCPC68G6RBi7f8AiY+eNxaEj5Y6+ixz2vjLBFbM4oG24fmF/wC2R/EwEj/J95Awmy1cxpUT5kR8Ry92CZMufjfEwyHn/wA4osaRN40wQT6SBeg/uNMnnsA04qd7WBd3y9fVcL9U1qakRf8AeMvPmvQQdnI73w75M9fvxvTj8G9NAn2ALVcxUzGkpS7paSFt6h1M5YdVAgT1YjkcHs4ylyz6tx0/NsadCiQtzOGSoolWjrVhYlkDCwbCf//Z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12" name="AutoShape 14" descr="data:image/jpeg;base64,/9j/4AAQSkZJRgABAQAAAQABAAD/2wCEAAkGBhQSEBUUEhQUFBUVFRgUFxcYFhcXFxcYFhgaFRgYGhoaHCYeGBokGhcVHy8gIycpLCwsFx4xNTAqNSYrLCkBCQoKDgwOGg8PGikkHyQsLCwsKiwsLCosLCwpKSwsLCwsLCwsLCksLCwsLCwsKSwpLCwsLCwsKSwpLCwsLCwsLP/AABEIAM4A9QMBIgACEQEDEQH/xAAbAAABBQEBAAAAAAAAAAAAAAAGAAEDBAUCB//EAEgQAAIBAgQDBQQGBwcDAwUBAAECEQMhAAQSMQVBUQYTImFxMoGRoRQjQrHB8AczUmJy0eEVJEOCkqLxNFPSY7LDc5OzwtMW/8QAGQEAAwEBAQAAAAAAAAAAAAAAAQIDAAQF/8QAKxEAAgICAgEDBAEEAwAAAAAAAAECEQMhEjEEEyJRFDJBYXGhscHRQmKB/9oADAMBAAIRAxEAPwD14Pho646CYRbEbK0chcIjDhsctgmERhi1sPpthaMY2zkE4UY6JjDasAwitsIDFPMcXpLqBcaliVWXYTtKoCw+GGo8ZouwUVFDclaVbeNmg+7A5L5DxfwX5wpwwx0MMZWKcMThzhpwAjTh5wxxxrjGNZ3jknGFxrtvlstZ3lv2Rc/z+AOMBf0ppUVjSp+zEtULLTEzEnTIED2jpE4HRmg7OFGBjIdrX/x6JQxqhSrEA7SJjrBBjwk2mBuZDidOsPq3VjElZGpeV13F7dMMmibs0EOOiccoIxQz3aChS1aqikoCWC+IrH7Uezt9qMFgSvo0TjoNgLr/AKSKQkrTYgQAWIUEk+QO3xviun6Rn3amkTsNa2O0M8CZi2nE/Wh1ZX0Zr8B+Dhwceb1/0psJPcEaQxKswFiLMZEkBgPZ3DGwjBhke0CP3YIId1BgKzLfo4GkjzBI88OpX0I4tdmxOGZsRh/LD95gikmvDd50nFd3IO04mU2wQEmv8zhsNhsYxDGF3d8POHGFH7EFwjjo4aMAcbFbP5xKVNnqMFVRcn4DbczAA5kjFkY8o/SDxtq9fuRK0qVxP23MqGMX0wYAF7na2EnPirKY4c5UT8Y7dvVOlG7lCYA1BXaDF3mB6KbREnbGRT4qzE/rARtqqOw3v9oFrxzi+2MhUnMKgUuzgxqI1E3gSBCi3lvvgkyfZSs7EMopLzYsWZhBsbzPnIgC0zjgmpTdpnqRjihqhqXGVLmzVT9poOmeZ3AnzJx1muMju2CAXUnTAK6YJ8fUX5mPkDo0uw4sCRpDavDqHpAmx264hznZp9ZWkjBLF2qOvj07aVBlieraRta04WOKcHdiznCWqMjgvanM5d28Uq9RS2pGqMuldIUgsLkD9qYUXMX9Y4ZxBa1NXQhgQJI2BI26j3487fs+6PUcBipUhrwCokmCegKkcjDCxEYv9l+PtSzGhwxFQKq3X2vFETEezFzIIPWcdMM1SqRx5MVxuJ6BoOH7jzxR4lnSUprTYoarDxQNSpGpiAQRqiBcEAttjLyXH6lbL09Eaig72rFg0eLQseJ5/wAoP7UacdTmo9nGoSkbRzlIOyF11KNTLIkLa5HLcfEdceQdvf0pPVdqGSOlAYapzeDcL0GN7iiVlQquXZ2qalVAxZQAZL1qkhUpzDkE6qhA1EBQo8bzqCjUNNKgfTZnSSrNzCEgGJkTzi1okwlyHePiEXAsk7hizKSAajF2BJnmQ0yb8lJPKcGfBuCV1ALsKa3WUq1pteIAVd5sNoOPN+BZ6pScdyNbnYbqDEA77xNztJOD3hFPMUKVSs7MxpkAg3XvGjXYyAqrCx5xa+GeRxF9Llttl7iOXqqGK66m9mq96SBc/V1hBMcgZjY4E07TtlqgdVKHVIIDKFmw8MmJEiDII26Yn41xmtSqsGY99QeGEWqKpNMOZsxI+1vf944gzWfpZoVCQtwAeWlmurAfZOokE7GIN31Y2mDg47i//D1rs/29o5jKtWJCmnZ1nneNN7hoMdOdrkQ4rxmrnHloFIHUoFhMWJi7kAE389uYHwRSoq0/EHPhiLvJ5c7/AInkDgu7NUHrBUTSFCaiTO5g+83jb/D8scHkymlxR2+PCP3E1KgCZiFURqYxPKPLnYfA8pDm0B0ostJUG1zA8QB3PSbDe2NT+wEp6e/rATyUQJ8mOwgxJ6+svmuzekl6QLsFgAkWOqfVudv3Rfpw/Tyq7Op5I3QstQpMv10M3MteBESS0kk7QPjN8Y2a4a+X0nKgsFp6nBQPqUey2hgVLALO0+Le9mTNFXZanhYGYgmTpsDbqRfYDSNt9BOLE6SrBjCpqAvKQ0/K49BywscubC6kJLDCW0bnYrtiKoFOqyyfYaTBmYXxXgx4SST9kkkXNpx4nmsnEtTFlLQBfVTL60W/le4P349P7K5gNlacFjAIOptTAjlJvA5TJiBJx6+DMsi0ebmxuDNwnCnEUY6x0kSUDD44U4WMEkK4WFM47FLzwtMbkiM4aPI4nFIYeMNQvMo52rops5KqFEyQSPgLnpHXHhXFi1fMuUDBKzDQSN1VQitbme7nz+/3LtDw1q+Wq0lIBdSATMA9bY8UyXHloVlaovjoxTZCAIZQUOm5MgAEGN9ciDqxz5r1o7PGa232E/Z/g2Zyrsa75dcuFu2ohiRMEkgBRdtydwJMYJcvnUcSjBxMSpkTvE+kYp0KwzQqsjFlWBTRW7oMwRXBdrN7TAbiInzwP9mMk1bNVKNWkHhRqqNTtTLU9WqnUNw4qELBAPOxU4g8Sl9ui7yV2GL5gKpJMAXO5/qcZ1Xir96FFLwtFnmm5EwSO90rvYC8+WMipTzb5da71kVDodqa0xAQEFiWa5IAkxEXja/fHeDNUzq1e+Xum1avHBWVAVkPskqRqF4OogyN2gmtMz/6m3xAmpl666TSfu2WGKiJUgGQSsG4mbEHHmFfLPUIZSAO8hmYrCKumWIJBICvqJUGPEdrkp7b9pMu9RSjd7pQLGolC2piCIszLYapgaouZGApcyzDSdv2bKDvuFFzc74GTjZfBinNfFnoud7e0BVGg6opqg3LA6m1EjafYtPK8RiLh/bbLqq0wCNNtjYTYDyAsBPIYDsqTF6dKI3I/mQMamUywEMQFPIrpI6WBBj3H345p+Q4nUvBSVMu9u+1dLuAq0WzCEamK1GRVAsdYS5EMNyAZHSwBwTs1V4nXY0aVPL01CloDBFBssC5ZiATfeJOD3MFCpVltcRotcyfyOuH4Px1qZi5BcGQSW1khVLA8jOk79TBuaeP5Snp6ZyZ/EcdrobhPDMhknakrs1UCKlSCdEmLtEJf8PXBg/DabUDR0xTKFCo6EGfObkzvN98YbcFy+azK1/GrJIbSSi1LaSHXY2taJFjOCN20lR+0SPeAW91gcdEm7vs5+NKmC/bHsglemGBOtVCho1OYAWWAEuCLMoE7EAkQfL+KdncxlStXQwUrDEeNCpF4aIIN7G4+71fj3CalSvTZDTjZtTVA6gKQNGk6SZOq4vEbY081msvUpmlUqLDjQSX0yefiNtVpjqNsPHIicsbPE+GZoGqD7YVLyJBQgjUQefiDGeanrj1HsZlWTvGcLofQabqRDLNS3kQb9PEIx5VW4FVXMsuXBqAMVVgQJF9+hK7jzx6Tw6qDlqFIMFdEjuwTPh2ibsIjafPGyUynjw5OnobjHHM2mcNJdipenCOtN7alXUGOpiwCEEcx7IvgzA6YpcKLAAE/P5/I4WW4yjMQSurvXpKgMt4CQWYbqPCzTsFK3viNRa1obJHhKrsi45kUq09LgsT7IVlVzFyFLbz09PXGQOzndBTTMpuQ9mppIeAI3Amee28Yo9ouA1sxnWKqoUjwV1qeJCqABHUmDT1hjZSZYkEHYpzVc0qANRlLxBYWBN732ECT0wmSHGPyLHk3XQKLUBpwQCdGkAHmFFPfkZ+7BZ+jriJqZUgiNBiOcktM+sT7zjz9a6lD4pCnxMDuLmZtN4v1x6B2DyDU6fjEM9MMfMqzIZPWSfjifhx4yZvKrigrDYkVsR6cdquPVPNJJGFjmcLGMXowsNilxHiYo6ZVm1GAFibAnmRyBt5YLdbYqTb0Xjjk4gy3EUen3isCt5O0RvIN1I5g7Ywcxx5qtNalLVS01gDMEMrU9Y1AG4KsPDZgSOk4RzSG4sJIx5bxtR3legWDBqjAJ4b66xNRyCvealFQeJdjTnxKTj0XLcTDEI8I52UmQ/mjW1j0uOYGB2vlaWYeslVfFSzDNSqCBUpllSoGR76TLm20WIPNZ1JD45cGYw4e1CkqpUCApSp1GVQCSGCB1IaA2kwZmdI2xZWrmRUZTUWkVMaVpgmDsytUZgQeR09ehAjzXDqlCjUVvrKKQ9N11FgAwdlqKZIMhiGBI8UHTAxpNQGapBW0tUQFZN1qKdwxG6mAdQ2MHyMljkkdnrxtfH5E/Cw1NaQdxTChWUQSwmfExEibgwRIJ2xi9pswlAMyJSaoQSTCygidTAA25CSBMC5tirx7sq9YaqdWrTIOl6bIcyynoFd4XlO4Igi1zY4f2fTLrQppFPXrZnrJTZi9mYsD4NegMALgLrA2vNNx7KKdbR5dUzRck6iTMlpuN7Ae/3e842OE9k61VlAkawSBtCgxLHkOQ3M4nzXBVGZIRVC1VFcKklQAvjCjcIWWoVHIEDlj0/PcTo5Wir1YUWQQsksRMADckj44W05cTrebjFSBY9hHVIWrLcyQw+BDH54qf8A+Mrj2SD/AKSPiQD8sGfCM73ya9aOrQVZVKmDe6ksJ2uCZnlzuacSnip6BHysldgHU7O5sLOomLRMD19MZhyK/SEQVDUfUGLCQi6SIGr7R1FZOw3vEj0fN8OR4LgmP3mA9CAYPvwI9r6uitRAXTTVl2AAi7R7yGnrpwOMUnS2Ms0sjUWd8HzVOjUUOamkqWNQue7QAKWLgmFGph4gIGq5EE42X4xlV8b52kyqSyqatKAWBH2RqezECSfecDvBc6v0ihKgiq1RdJmNLUyIHldhBkHV6YpdqeEZbh7mpSy9JKp1Oja6jd2AY1rTbwK2oqoiYJFhGLYblHs5/IThOjrtB2l786aTNTUkqW0wznoBMwRcAwb3AEYqV0pU6ZWo7M0bMzEIYm4UAKY5bmwi+Bng/EQomGLGbiWqEtsqG+iYktudhti9nchXqH6zwgZd6yokaaaqCUFrEswMtzCtyuaON6YObCHh1FNCjVTbTAdXUwGgW1eIDcXhRMX5m5mUGgq6aT7UADVK31gfaKxsDMbHAtl8nUSmXRgGQ93Wpt9mbSRuVZSpnzMYevxhhTiY0wdLtAldjTfYnoQQ3kecPTbehuWi/U4rXp1e/Wtr0qQpUKQyzq7uqrXIW5EmRqMMOZLw7tK2bUvSyrM4GkuppqLXCt3hDqP9QtYmMeXZ3jGoyw0ObExAcH9oCL2HiX1jG52I7QPRrsvh0gM3iMCyjVdVJI0Atcb0xtjpcbWznbp2g9p0autSZWLkT8RMXx3xzjOWSnozDeIjUEUxUIPhtcQSOpFgTyMZmZ7Q1q8aDToAgljDM+kC4QuoUtPRTEi53xFlOzya9Ty7G5LXZjzLE+6/OALAYtj8OWTaehPJ86KpVsz1y9GqENCkwurl2RQqhdTFUMK7Azp1PaFDCTgrofpEFCKdajpAUfqjJUQdMq8XgdZvjlkVVVALTA9AJ9T7MYE+JCpVzKjuwCIt7QImRrOxF/LHow8SCR50M8skt9HrfDONUswuqk4awJFwyztqU3E9Yg4uhseeUcsAVKgIyaQui2g+Jm029k6rg2PMHBfwHihrBkqACrTgNAswadNRRyDQbSYKsJNiefLhcP4BDIpGsHwsdacLEipZkYEuM09LVSKjOhaX8ZdaVhapT1TTQEahUp6WU3NhJKz/AEwG9r8lQouHMB6pY92yhkc2LHUSDTJkTBgyZVrnCS6Hxq5FLjPDC2XGuC+pNbCYYBgo1CIYRpJlTIDWjavnM9mKaVFaiGVqlOoWUgFe70SQPEuyRLFN+WNWs5r5VraS9I+GVbSWWwkSphumKlLN94isLSNVrG99uWOXnBdlc8pRqiDhPadaihNDlZjSwQt4YghQ5YwBMqD5HFocPDMz0KgYkyyuzaw0ADxmWAsvhdW23GKFfLLVH1igsDZ4hgfJhfriFqVVCDr75V2VvBUXzWosdTaJ9calWmQWWL7CbJcRrKPraTLBjUp7xfWV8Q96j1wquVpue9oOKVS/iUBqbzvqQGPepBsJmIxgZLjzzC1IMAlayspHTxKBpWYElbmDPXQHEadR4qBqFRhIcaYe8SRenWH7wkjqMI1kgtP/AEW1I0KuaNX6uRQrgSpIDqwHSw7ynMTEMvMLsRrj+bpUqTGvVapmEKgUnCkBrHSKaADQ4salzpbfljaq0pAp1xudVOohN3As1Nt0qATY8p9pZxj9ouEHNIadS9emA1N1he+pzJEGQGF5XkTaAwwsc7eprZbGknTei7wSotSjRzEaX7pqftMw06/ZLEksRp3JO5xNxjJd/S0a3pmQVdDDKwkSPcSD5E7TjD7D58CmMsz+NdTpNpFi6xaNLEn0J6HBHna5pJrYEqGAcjZFJ8Tn91RJMTt0uGUot/s7GklTH4Hwo0KWktrcnU7kBS5gCSBzt1kkkmSScX6NcMoYXBAI5SDz94vitnMpWMrSdArLpJZSShuNawYYkHZoEgGdxiSsRSRVGygKJ6AQPuwHCS+1klt0jPPF6dR1XvGotrK0zqAWrBFgGtUnoJMEGRImPtoijJVCYsUInke8UCPO+KWR4DlqVQ1FpGS/eXZmCvzKgmx5eltrYy/0hZ+rWKZejoYWd5qBJeQEQaoBPiUwJ9oc4l3TdUMlKEk2BlDixWqumPCpUTBAZkZASDaNv9PPY4/GuIO7ik9R2VZEs7VAAGE6QWI+wu1jblfGjwPgwqKxqsUUE6mj2m0l2Uc5AuY26ycalPh+Wq069JID0z3iagnjhF1jX7YJkpC+EQLHVOLqEMdKL/k2TN6idrt/0LnZ3harTFQUWrOQQiKrMKSkTLqgJZm0gRa0yRMAx4O2XzMpqHfQTWQpocgo1KIMEIoa0bQJ3JxjvlsweE0RlC7FyxrrSZVapU1EajUJBCKywYIOnTcC4t5yhWFHI1XUfTEqaLnxMjBoSownUACATJ9onckYR9bJJ7o36vZ2iVRnEPTp6O8Bg6QsEEndYvDSPnIpmOEq6h8vl6r0SRramAodb6mVCp1AQIEweQAxodqzm0yjmpUoPTbQtQJTZGRS6yVOo6xyMgG8+WIOM5LNDiFN8uH7qFKurp3ARVGlSpuVaTMH2SCJOFSizN0BPaTglNwGy5dlEkBhp02lgByI0k6eisQIVoE8lnGV129l0Gw8NRSpE/5mjzMY9i43kVrZytTTuwGp06tUurMqmV+ypEt4FbcfrG64EqHA1rZTM12AUqCTUMiQO8IbSsIoBUAiGJLG4xWOtCyTtNj8HRaZouCXIDMVULIkODMkTABMG8lY3wU0eMrpLKtRhY6gmoHY2AadjtGAbgVPWtMltKmKYPisdQVmIDDwksFJEWU+7bq5k03GjUtQSDLag4n2WiAxJJh41AqQZDDFsHkel7X0R87GvIlzj8GvxbjVNAo1sC/iGlfEwI5Fhp6HcRjP7OcLzFdXr0lPgMNNVQ0iG58ipBk/PFk1/pAOhdcrqQtEpMSYFpmRhdiuJfRM4adVdNOrKVdVlEgd2W5AgkqfKpOPRyTmlyi9HBihxXFmlwZ6lQB2hQVDXVwTquCJsNxsW92NZMz3NZK02DCnUnnTqsq7/uvoYejDniHJ0npgU+6qVKa2p1F7uWpgwmtWKlG06dpne0wLFWk9qjpCU3FQ0yVDOFIIvq0rpIDAE+IoAYF8QyZ4OGxY4J89IMw+FjLy3abKv/jIhgHTUPdGDMGKmmRY3Ei2Fjl0zp6N84ir5dXEMAw6EAj4HDthNjAMHjfZRXXVQ+pqi8ozUw/kwSAeoJBuBuMC3C6LUwVYMpVmUhm1GQx3aTq+OPRyLYAuLzTzlYcmKVAP4lAP+5Wxy+RCLXJmnOXHiV69WDM/ftP5tiJqwmbz+eX44izVfa03Mfn4YgDWuen588cnCMpe1nPyaR3mEDAjkeV4+WK+tkp6QodD7StdYudVoKtsNSQw38W2Jqe9/wA25/yw1Y/daPv+/FFGal7WFZKRcyPFIpw01KLKC4Y+NJujMRZk/ZrrsQQ0EE4tMSx7snUwPeUKns6iCBBjYn2WG0gNG2B1qpouHUiDNpvLDxMs2JIHiQ+FwLwYYXFOtQqiATqpEExTcg/VqTH1bgMEO4PhMFIwJ8rs7cc1JFfP8O7ysK6SrFVdSlu7qBm7yJ3MMpC89WnBfwbi3eBUqwtQiRHsVQLEp5xuhuPMXwLDife+NY8X1gDEqNRhKvIlTcPsYLA8sU6uXzNYFe8pUQ2kkC5ZtUKdbXDbnWoU2sL45PV4ZN9Hpwj6mP8AaC/LdnmRm01GpAzajUYKZ2ihUV6dP/KfvxbHCdKt46jydR1tN4AkWAWwFlAGAvJ8VK95Tq1agK6WDd/VAZCNBK6qkASGItPiX3SVMklYmnJcmwLO9TWGH2AxLVGEnxAACJubYs/J93tTNDE4rk2kame4iFJFMGq62IUFgpPNiN4vKrLGNuY844px6v3VYuUJaxKgHYi4YzC2XaNhtAA9FZFRtMKrg+GmJqVIC6VPdUQzADxHxad8ZXEexRzGpn+o1KQe+0U+8Y7Oy6qrE9Z0zF+WOrxMsm368aX4+SHk5L+yR5pU7Q+GFsBT7tYNxFRCzE9X8RPr5Yj4bx4Zeo7Q8tSZUKvoguAPEYJYSLrzPTHoVD9EOVKiatVjF+7p1GAMbBrAgdYH4Yr1v0W5E27/ADAIPOpl+txpLBtp5/HFeeNfk5+TZcyVFyQ+VrPS1wX0hXVreFtLzcrp/IwVcK4CBUFetVqV6wGlWeAtMHfRTUBVvzucZfCOADL0xToPWqaZImmrtBMxqWnETeJxbz2WzdRDTBrU5I8SBUqKBezARfa4wlNr2s68mbHKKpGlQyTMFSqq90tM0igbUKs6BqIIEAaG85c+pHeLZOrlxFHM1FpiQiOoqaJvCMbjnEzi/wAH4bmqCEPWr1Qf+69Ax6Flnnzx1mKDOZao48u+y0e+AL7c8FS4dk8WWEZXJWDtXIBcu4FQ0+8V6lWqzHUQumwMXJDHSIkb73Ah2x7RI1OnlssxSgo8SBdJkEae8MnvG0mT0M49Or8FV6ZRqtWCBP1lKJBkGO+tBG/LFWh2PyCbUqJI6tSJEetVh/zgqULuxc+bm7SPJcjxmKaopAMEACTJDax6yx/241uJ5TM0qlNSQx095NIFlTvGLMpaIBBAtPv549co5GgI0KBpnarSETbk5jE5yIdCppNcRq1UdQ2IIYISNt/LDun0Q9Vr8AbksjUyodHYVu7pJUqMGCBFK2QgmWfw+ETcMNucfG9AVg1NluRfTAZVBBlW8JBZSdo8UkRGDBezwBJKaixli1ap4tzqYCkAzeI3IMTaIGOOJcGDUGpJTVQxVd6h0prDPG0Erq97csV+rlFcX/Y55YoSdqy7m8ocvSpNrYlkZH1Ozgv3ZqKw1E80cW3BxRzVOrGXV2La1Cw5hK6VlAIaNqqtpBI2DagIkDTesK+YSjWYNT0Fu70qA7zKgAAtCKrsTqtqSd7lPdiBYW+UbYlSk7RVTaVGFwLhqmlFXLqGVisvSpBnEAhjAgteCRYlSRYjD43owsUonYsLCCHqMIDDCiwCdsE/vgNr0V9bO1/9wGDw08BvbpYq0TaCrr5kgoR95xHPXB2BgzVeb3EfmNsVp6euLFVREwMRWn87z8748xRh+GSbZGtSJI5fm2OnqCb9fz64aR53nCLe7054qoSX2sFr8jZlBUQqwENF/TY/LFPL5kUwUM6LjeIm+8+EEgeI+ywV7Q2q4q9fl+bnFPNoSQ1pkfk/D4gYonOOmNCSTsbO5gqsiQdeqRaQ/hZvIHwmOWtViVONrP1alOr9W6MkkQ4AdXCaE5gRqfciwDE4BszXqkaS2hWVkM8gWJV9pYylM2vIYkSxJ2eIcYqV9OvUKCy+lSjO7b7NptMADSdiSG2xLPhWRrR6/j5uMXs2XrKfEg1CnDBhoLlQNKnVV8FCkQJ7xze5VSL4fL56x8SqhAlaLOqsBaXrR9IzI5SoSn+9GBTiOacoSwVaSnWoGuNYMyA4V6lUgSXIn95ZCnTXh9YhXSktRWUOC5Z9WoA6ioRkB8ypPnikMMcaqCFyZeT9zCjIZu2nLBGWZIorAPUlaTADpNStPliOrqVjqzFOhuNPfKHk7fV0FDn31GJxl0cnm3Hjpq4gRrrVinnCGklP5dMaOV4fnApHeUaAtZKIJ9fbge8Ya5L7iDnFdMenl6LHxPm8wRfw5ZiDcbNmVP8A7r40E4mlMQtKqgAvrq0qUCelJ/wxmns9Ub9Zma7rGwYID/piMTZfsxQURoDAGTq0tPraZweeORN5aI37W0xucmL21Vnqnysack7ixjE1TtYukd3TpNtP1NUibeyBT29/LFunkaa7IB6TsP6YmUKPZUC3IAXwX8xE9VfBnU+0tf7NFR/Dl3P31Vj4Ys1O0eZ0yMu3v7tfPbvCTiV61r2vviE5lbSwHvA/4xF+RJP3IHK+iFO0mam9AARPP/wj5/DElXjeZ+zSUHzAv8vT447+lU/2lEc5X+eOVztPkUPL2hPXA9VS3RuckVf7czh9qjQMjYkSbea7TiI8VzHPKZcxuYHnyFM39+LX05JsV5/aHLfnhjmFJ9ofHf54X3dr/JvVZWTjlSL5ahb+L4waUYsUO0l9Iy6atyNNG8jVKyRPO9rg9McZnPqlSnTIgPzvAkkdOUSZjEWVrq9Q1KIZtMJUFgWBkq633UzYxYnnGGUprtf1Dzs2+y3aRK2Z01F0OVK0QAkMANdU/VswVjAEGLJ5xg4x55wvMCrxHLFWJNMVSVMrANMgyrQQQY5c8ehjHZglcejXYsPhjhYvQDqMcuOYx1jir9+MARq9L4Df0gm1AwfacT08I6bzt8MFzG+Az9IT/wDTj95z8AoF8Ryv2O/gZrQL1/j+ef8ALEcc/wA9Pdix3pgfna1hinVqGZ69Np/njyqxkNnRPXcR+RhVGt6X/HCnqP5/na2GqNvzG0c7/di0YL/iwX8obvrDn7/j7sRZupA8vOLdI9ZjEuiPK48/+b4qZ9fCduf3f1jFlzi6Boh4EQUJM3A8J2ESPf78aH9nLuFF+nhn1gj0xm8FWRa86riI9ojBBk15229cRz5aVFEvcYXaZQuVAgBda/7jfzi2CvI5/wCpDG3hBsRzA6kDnFzGB7tXTBoRe7qBHImQD5b/ACxvcPpjQBbYA+kAbHDQSnjVM0pV2ZB7VMhrgloKkorQjqxJAUE2IiwuYKTs0Db4Rm+6p6Kms1SdbKqsVQuB4VJtFpJv4mY88NwjhaNm6pZaZCKmjw+wRDalIH7Q5X8IwX0+GNpERyMHlzxRz46fQ9WtA4M5UO1FudyY/DDGlXI/w1t5mPIfDBI3CXPMfHHQ4U3Vfn/LCOWKXYEpIGxlHBvU9IUC/uicdDhit7RLc7kny5z8MER4L5/fjn+wj+0PhifOMX7WGpfBijhNP9gDlt192EnAaYuAfcT/AD6Y214D+/8AL+t8S/2P+98v62w68lP7gcGYLcApkmQL/nfHI4MnT3SeX/GCT+yBG5+GHHCh1OD6mJ7NxkCr8CQ7qvvCn8MQ1OzlIz4F29PXb0wZf2aPP5Y4qcKSNzYHp/LE+cbtMPBnnXHOzBFEtRcoySw13BFpBtOnTqtzm5x3wGlUhXLkLMlZkMdttIC7dTED1wQ8SWaFT+Bo5/ZOMvIUtKAG1jOKTeSMb7Jpro2uz1QNnI/Zoud53emv4HBeMCXZKn9fUP8A6SD4u/8A4j4YLMdPjtuFy7KLrQpw+GwsdITsY5qrjqcI41AK5wEdviO+oqZJCOw8iWUX6zHy9cHjIOmPPe3g/vScgKO/q7f0+PliWb2wbZpO0YxQaTyPrzjmNsVHX3eX5+OJtRj1HTY2HutiFyY6z78eUpQb6JOyNafIHa8fnbDIvT1+fzOFP5/O+O0PXfFYxhLpittHCVPd19MQ5hiQAfdaCT+E/wAsX0W33fPbpjP4pQtBFo++2/n8jisYTW0zWjngijVaIloj2f1jX8zbpa+CPJoIg/n5YC+FcQVWABmQZWVUzqILLJggwSVmRPMbFmVzYN9LixP6qpa3I6YPlG+J5pSS2iqj7tGd2tbSiEHaopgm0AMenWMbeTS0+ZwL9rM4XWmAhMVFPiXSYJ0mFaGa5EwIEYKOHOCPO/TrjRUXjX4FlaaLHAT/AHrMG/sUwemrxfC2nHoNIeEeg+7AFwWkBWrET4ih2gTBEecAL/qGDzLt4F/hH3YTKnxVlovZJow+jGRxzjdWg+Wp0kpucxVajLuyhSKb1QfCpkRTI9488QVe1zrls85pKKuR1a01ko+mktcFX0yJRhutj8cXx+FGUVKwuRvacLTjFynGM25p/U5cipSNS1Z5QlNVPWppg6WaV1DY8jivS7X1X4dQzKUqZq13p0xRNRgA9Sr3TKW0zKeIt4fsNin0Mfk3MItOFpxhv2sZK+dSpTHd5PLpXZkJZ3Do7wFIABHdtzvI2vi1wni9eqaTNRpijVpd6KiVtegkKVVgUAOoMYZSR4D5Y30Mfk3M048sLTgVymcT+12pBsxGl3DGuxpVKqaNdPuzZe7SvTjSQDeQSk41343VqVa1PLUkqdwVSo1SoaYNRkFTu0hGuFZCWMAagL3jfQx+TcjSjHNUWPofuxT4Rxlc1Qp16YZVcGVb2lZWKMjfvKysp9MXKux9DjhnBQnxGvQP8WMZerIB+rb02MYH6LAKCvTkBbb4YIuN/wDTVbx9W3uscYVBPAtrgD8Bjqywk6pnPZs9k71Kp6JTG371U4Jhgc7LqBVr/wANL/5QPuwSY6sKairHXQsLDThYsE7Aw5www5wRTjHnnbRT9MJ3ARF8pIdvjY49EA+WMrjnZ6nmFM+F4gONxBkSJhgCTY7SYgmcTyR5RaRns83YciP+MV33j79sa/EuA1qHtrIB9pTYgdBv7t9/XFHSDB8vQ+Qx5UqhqSJuLKBo3Px/PT34SKZHyjFsj3jf37x54idp8v6+nvthlGD6Yu12RUieXLz644zVebH8NvTE6322nmeWIs3RHu8r/n8+eKcJLUWC0YuQyVIuo06tOreIgO6gEc+nw2wU5ThtE07IoG2mWA94Bg7YHuD0oJEQTq1biSHbqfP7sE/DgQOkHpvGF8jLOEeiiVz7BztLlESrQCqq+PUYABMFQsek+6+CTIUxHnjE7SNGYpMJLKrekeH75Pwxu8Jbw/f8TheUckE3oLuLNXs5/i2P61+QiCzARadlAM/sjBrlDKKfIfdgK7MN+sJH+I/KxipUFuuDXKDwL6YGVNL9Fog/2uyTVK3DwFrFVzTM7UxUBRTQqUwxendBqdRuNzynGdUylankOJZNqVV27uuaNUU2Y5la6HRqYDx1wx0NNyFDbTBwGwtZx2YvKhGCizOLBTsvSpUqtIUcrXR6lBUr1Hp1qaIKKllB7wQWLuwGnz6DDcE4HVTP1UZSMtRrVM1QPJqmaUalH/02Oa/+8vTBZ3hwu8OKfWY/2DiwWy/eU+I8Rq9xVcHL5fuwFIFVqS1dSI7DST41G/PyMVOG0TlcxUqZShmUyn0d3qZc03UHMalNMUKTCVYjWG0DR7Prg07w4Ws4H1mP9m4nn9fhFejQyWaDZitUp5ha1SiKA1D6TqGastMVBAqOQGJ9lRcxjc4ZryeYzmqlWqJmK/0mk1NC8lqSI9NgPYYNTtqhYYX3AJO8OH1nB+sxm4sxeyfCXy+USnUgOWqVXAMhWrVXrFQeekvpnnGNSt7J9DiQtjiqfCfTHnZJKeS0P0jC48Yy1WB9iPiY/H4YwqBlRtsOvMA42+0bH6NUjovMbawT+fPGVQU6B6D7sdWXFdUzmcjT7J3qZj1pD/YSPvwS4HOy1nr250+n7EfgcEQbHThi1GmUR1GHwxcYWKhEWxRzfFtBAKm4k+Xlab4nzKMV8JjGLXpNPi1QepP/ABjBpGgOOrzUjny/njirxxCp0bxaRaY8uWMh1t1/P8sV2hY2/H19dvjjGLKcZqhYcI4NoI3E8+Rxn5zhOXqSw15dzzA10580P/6xhyxAjpvPu/n88dqes7W32M+7CyipaZjAz/CqlAa3C1KNvracwP41N6frJHUjFRoiV9fL+uC+m5UjQevX89d8DvEuDXLUQKbTJXak3oP8Np/ym8xuOSfix7hoWUTMNP1OKucqDSRE26TbmY6eXniapmjsYVp0wbGdoM7bi4EgkWMwauZpzY9Z6xbkRzvy6DE1jlF0mR/kj4HXRjqU6xDXjc94xuDva0npgmyDjSeV/eeX8vhgO4TWZfDGwEsV8DDqWWShBsZEHexmd7IcUWDN7/Yam3p9qY92E8nnx4pFIxXKypxqmKmcVYnTQm/UvAPlscbnDR4fydsC3EMzrzqMDy0lQymIJMsFJA9o2nc7DBZwgwg8+f8AXCyUXCMXoErUjQ7MH9dfaqy87fWVD+INuowb5E/Vr6fjgM7G1ZGZHTMvbmLL+Oo4LsvXhYj5+c9MPLE2vbsopb2XcLFQ5w/sfMYdc5P2SPeP54g8cl2h+SLOFiD6V5N8v54cZkdDgcWHTJsPiEZkefwOH+kD8g4PGXwa0S4WI/pC9cIV1/aHxGFaYSTEdc+E+mOw4xxW9k+mDHtAfQN9pP8Apn9U/wDeuKFAwoidhzxpdpT/AHZ/dFvMYoUAIEY7cuNX2crZo9l/1tfpFI//AJB+AwRxgd7OGK9Vf/Tpn/fVH8sEQx1YVUaZVdCAwsLCxUI8Y5cDmJwtROHAwKMVqnD0fcR6WxSfgoBlY+F/jjWnDYIAar8PPTpt/LFSploEbD3iflvgwKDEL5RTyxggkv56n1w5Ba1/6Y383wkG62P4chjLrZFk5ffGAEEeN8CBE3nkQTysJAjVYm39QcVSTKkyy+1zIPI/H83GD5wDb3Qed4wNdo+z5Ld9RBDIPEB9umbHw/tLuOe45jEpwva7ElGzF4KngkDdVi0b3MCbb/LG1Qpq6wZM+/8ArOMbs6sLpMewhF9VmE7xt6dMb+RoQJ92ODM8kItomknKmYXFyFzlIACO6AiNpqQTbaJXBLw6lYelv+PxwOdoqP8AfKMc05eVWmfuONwu4pRT0htpMWE+I3sT62wOfLEnJdhkvdovdh3ArZ2mWA+vDAE3uuoEdd/uwZARjx18yW0d4xd1kmuJUBSyQqiPEpLKYYjVH2QRJfTzGaB00+6KiBqao6s1rnSqQDPS2LJ0qRR97DRW5Y61DAitXOn7dFffVb8RGHNTN/8Aep/6WP8ALDuckugKvkL8ckYDm+lxesm/7LfiTfCFDMHfMEeiA+6ZxOWaPTQUGAOGBwLLlKgF8w5/yj8ScSLkqm/0quD0GlR8h88OpxbVMF/IT6sckX9wwOmnWB/6mr8VPxkH7sV8wtbcZmuJEb0zHpKGMV5UwNqgpZfLHCoALeeBE1cyI/vNU7bpQPlP6rHBzWd+zmZ/io0j9wXAeSN7Qtr5NbtVnV7o0gQ1SpZUG50aWaTsCFaYMTyxSyZJUeYvPz/PngT4jwivVzVRgxIOgOx0moQAIAmwWSfBaQp6DG7wTIigAx7wO6gGmTYQd48t53CnbEsnpzabC+tG/wBnmP0txf8AUJfl+sblgoLYEeydVjm6msqT3C+FQYX61+Zu3qQNthgxx1YqrQ0ehA4WFhYsMcVa6qPEwECTJAsLk+gxk1uKVagH0dVVT/i1Q0HzSmIZ/Vig53xPTyNKP1aX56QSY6kiSffi0wwKDaMluFuxmpma7c4QiktpsBTAbnzY7DDDgacmzAPUZnMz86hxqMuKOc4qlNqQYMe+fQsAWMTJvt8cboNtkYoV6V6dV6wG9OsVuOi1QoZW/j1D03Gnw7OrWph0mDyIhgQxVlYcmUggjqDgcWuX4gaa1Kk0gKtSWIpmnUVhTpLTBKmCVYuRMpaxtp8AaHzQGwzJ+LUaLn4sxPvOBezNaNiouI2pzYifuxKDh8EUy8zwcEeGx6ct/l1xnVKMb8j/AF54JYxS4lkVqCNjvPptjUY8k4rw36HmelCoSFebI58WhjNhY6TzEjlfXyecGn5c/P44LamWBBVgDa8iRex+U4zKvZrLk3pKC2+mUBvz0kTjjz+O8n2ugJK7ArtDmx9MoxqhEc1NIY6QShUuRIVSVO/KeWNzJ8RTSSSIHMTE9PLngly2Qp000oiqpNwABJPXriE9l8uW1mjT1CJOkDbyEDDLD7VFgcLdoGa2dyxAUmnCkwAQN97Drf188XV4zTAtqYz0Y/EhYwTUcginwqot0HPbFn6KJjCy8WDf5MotAnT40x9inUPokffEDzxa+lVzcUXuD/2x97Tghakb+WHCX6z+b/HDrCl+TcEC9fO5gbZaoxPRqcD1vv6fHD0zmnBmmidJqD4eFDgp+jg/f+GOTlwBf8/LFHCL7QPT/YOFMzyCdf1jf/zwqdDMnfuxt9t2/wDjH4YIDlvxxyMsN53wrwY3uhuJiDhtcz41A3HtfPp6fPCPC68G6RBi7f8AiY+eNxaEj5Y6+ixz2vjLBFbM4oG24fmF/wC2R/EwEj/J95Awmy1cxpUT5kR8Ry92CZMufjfEwyHn/wA4osaRN40wQT6SBeg/uNMnnsA04qd7WBd3y9fVcL9U1qakRf8AeMvPmvQQdnI73w75M9fvxvTj8G9NAn2ALVcxUzGkpS7paSFt6h1M5YdVAgT1YjkcHs4ylyz6tx0/NsadCiQtzOGSoolWjrVhYlkDCwbCf//Z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13" name="AutoShape 16" descr="data:image/jpeg;base64,/9j/4AAQSkZJRgABAQAAAQABAAD/2wCEAAkGBhQSEBUUEhQUFBUVFRgUFxcYFhcXFxcYFhgaFRgYGhoaHCYeGBokGhcVHy8gIycpLCwsFx4xNTAqNSYrLCkBCQoKDgwOGg8PGikkHyQsLCwsKiwsLCosLCwpKSwsLCwsLCwsLCksLCwsLCwsKSwpLCwsLCwsKSwpLCwsLCwsLP/AABEIAM4A9QMBIgACEQEDEQH/xAAbAAABBQEBAAAAAAAAAAAAAAAGAAEDBAUCB//EAEgQAAIBAgQDBQQGBwcDAwUBAAECEQMhAAQSMQVBUQYTImFxMoGRoRQjQrHB8AczUmJy0eEVJEOCkqLxNFPSY7LDc5OzwtMW/8QAGQEAAwEBAQAAAAAAAAAAAAAAAQIDAAQF/8QAKxEAAgICAgEDBAEEAwAAAAAAAAECEQMhEjEEEyJRFDJBYXGhscHRQmKB/9oADAMBAAIRAxEAPwD14Pho646CYRbEbK0chcIjDhsctgmERhi1sPpthaMY2zkE4UY6JjDasAwitsIDFPMcXpLqBcaliVWXYTtKoCw+GGo8ZouwUVFDclaVbeNmg+7A5L5DxfwX5wpwwx0MMZWKcMThzhpwAjTh5wxxxrjGNZ3jknGFxrtvlstZ3lv2Rc/z+AOMBf0ppUVjSp+zEtULLTEzEnTIED2jpE4HRmg7OFGBjIdrX/x6JQxqhSrEA7SJjrBBjwk2mBuZDidOsPq3VjElZGpeV13F7dMMmibs0EOOiccoIxQz3aChS1aqikoCWC+IrH7Uezt9qMFgSvo0TjoNgLr/AKSKQkrTYgQAWIUEk+QO3xviun6Rn3amkTsNa2O0M8CZi2nE/Wh1ZX0Zr8B+Dhwceb1/0psJPcEaQxKswFiLMZEkBgPZ3DGwjBhke0CP3YIId1BgKzLfo4GkjzBI88OpX0I4tdmxOGZsRh/LD95gikmvDd50nFd3IO04mU2wQEmv8zhsNhsYxDGF3d8POHGFH7EFwjjo4aMAcbFbP5xKVNnqMFVRcn4DbczAA5kjFkY8o/SDxtq9fuRK0qVxP23MqGMX0wYAF7na2EnPirKY4c5UT8Y7dvVOlG7lCYA1BXaDF3mB6KbREnbGRT4qzE/rARtqqOw3v9oFrxzi+2MhUnMKgUuzgxqI1E3gSBCi3lvvgkyfZSs7EMopLzYsWZhBsbzPnIgC0zjgmpTdpnqRjihqhqXGVLmzVT9poOmeZ3AnzJx1muMju2CAXUnTAK6YJ8fUX5mPkDo0uw4sCRpDavDqHpAmx264hznZp9ZWkjBLF2qOvj07aVBlieraRta04WOKcHdiznCWqMjgvanM5d28Uq9RS2pGqMuldIUgsLkD9qYUXMX9Y4ZxBa1NXQhgQJI2BI26j3487fs+6PUcBipUhrwCokmCegKkcjDCxEYv9l+PtSzGhwxFQKq3X2vFETEezFzIIPWcdMM1SqRx5MVxuJ6BoOH7jzxR4lnSUprTYoarDxQNSpGpiAQRqiBcEAttjLyXH6lbL09Eaig72rFg0eLQseJ5/wAoP7UacdTmo9nGoSkbRzlIOyF11KNTLIkLa5HLcfEdceQdvf0pPVdqGSOlAYapzeDcL0GN7iiVlQquXZ2qalVAxZQAZL1qkhUpzDkE6qhA1EBQo8bzqCjUNNKgfTZnSSrNzCEgGJkTzi1okwlyHePiEXAsk7hizKSAajF2BJnmQ0yb8lJPKcGfBuCV1ALsKa3WUq1pteIAVd5sNoOPN+BZ6pScdyNbnYbqDEA77xNztJOD3hFPMUKVSs7MxpkAg3XvGjXYyAqrCx5xa+GeRxF9Llttl7iOXqqGK66m9mq96SBc/V1hBMcgZjY4E07TtlqgdVKHVIIDKFmw8MmJEiDII26Yn41xmtSqsGY99QeGEWqKpNMOZsxI+1vf944gzWfpZoVCQtwAeWlmurAfZOokE7GIN31Y2mDg47i//D1rs/29o5jKtWJCmnZ1nneNN7hoMdOdrkQ4rxmrnHloFIHUoFhMWJi7kAE389uYHwRSoq0/EHPhiLvJ5c7/AInkDgu7NUHrBUTSFCaiTO5g+83jb/D8scHkymlxR2+PCP3E1KgCZiFURqYxPKPLnYfA8pDm0B0ostJUG1zA8QB3PSbDe2NT+wEp6e/rATyUQJ8mOwgxJ6+svmuzekl6QLsFgAkWOqfVudv3Rfpw/Tyq7Op5I3QstQpMv10M3MteBESS0kk7QPjN8Y2a4a+X0nKgsFp6nBQPqUey2hgVLALO0+Le9mTNFXZanhYGYgmTpsDbqRfYDSNt9BOLE6SrBjCpqAvKQ0/K49BywscubC6kJLDCW0bnYrtiKoFOqyyfYaTBmYXxXgx4SST9kkkXNpx4nmsnEtTFlLQBfVTL60W/le4P349P7K5gNlacFjAIOptTAjlJvA5TJiBJx6+DMsi0ebmxuDNwnCnEUY6x0kSUDD44U4WMEkK4WFM47FLzwtMbkiM4aPI4nFIYeMNQvMo52rops5KqFEyQSPgLnpHXHhXFi1fMuUDBKzDQSN1VQitbme7nz+/3LtDw1q+Wq0lIBdSATMA9bY8UyXHloVlaovjoxTZCAIZQUOm5MgAEGN9ciDqxz5r1o7PGa232E/Z/g2Zyrsa75dcuFu2ohiRMEkgBRdtydwJMYJcvnUcSjBxMSpkTvE+kYp0KwzQqsjFlWBTRW7oMwRXBdrN7TAbiInzwP9mMk1bNVKNWkHhRqqNTtTLU9WqnUNw4qELBAPOxU4g8Sl9ui7yV2GL5gKpJMAXO5/qcZ1Xir96FFLwtFnmm5EwSO90rvYC8+WMipTzb5da71kVDodqa0xAQEFiWa5IAkxEXja/fHeDNUzq1e+Xum1avHBWVAVkPskqRqF4OogyN2gmtMz/6m3xAmpl666TSfu2WGKiJUgGQSsG4mbEHHmFfLPUIZSAO8hmYrCKumWIJBICvqJUGPEdrkp7b9pMu9RSjd7pQLGolC2piCIszLYapgaouZGApcyzDSdv2bKDvuFFzc74GTjZfBinNfFnoud7e0BVGg6opqg3LA6m1EjafYtPK8RiLh/bbLqq0wCNNtjYTYDyAsBPIYDsqTF6dKI3I/mQMamUywEMQFPIrpI6WBBj3H345p+Q4nUvBSVMu9u+1dLuAq0WzCEamK1GRVAsdYS5EMNyAZHSwBwTs1V4nXY0aVPL01CloDBFBssC5ZiATfeJOD3MFCpVltcRotcyfyOuH4Px1qZi5BcGQSW1khVLA8jOk79TBuaeP5Snp6ZyZ/EcdrobhPDMhknakrs1UCKlSCdEmLtEJf8PXBg/DabUDR0xTKFCo6EGfObkzvN98YbcFy+azK1/GrJIbSSi1LaSHXY2taJFjOCN20lR+0SPeAW91gcdEm7vs5+NKmC/bHsglemGBOtVCho1OYAWWAEuCLMoE7EAkQfL+KdncxlStXQwUrDEeNCpF4aIIN7G4+71fj3CalSvTZDTjZtTVA6gKQNGk6SZOq4vEbY081msvUpmlUqLDjQSX0yefiNtVpjqNsPHIicsbPE+GZoGqD7YVLyJBQgjUQefiDGeanrj1HsZlWTvGcLofQabqRDLNS3kQb9PEIx5VW4FVXMsuXBqAMVVgQJF9+hK7jzx6Tw6qDlqFIMFdEjuwTPh2ibsIjafPGyUynjw5OnobjHHM2mcNJdipenCOtN7alXUGOpiwCEEcx7IvgzA6YpcKLAAE/P5/I4WW4yjMQSurvXpKgMt4CQWYbqPCzTsFK3viNRa1obJHhKrsi45kUq09LgsT7IVlVzFyFLbz09PXGQOzndBTTMpuQ9mppIeAI3Amee28Yo9ouA1sxnWKqoUjwV1qeJCqABHUmDT1hjZSZYkEHYpzVc0qANRlLxBYWBN732ECT0wmSHGPyLHk3XQKLUBpwQCdGkAHmFFPfkZ+7BZ+jriJqZUgiNBiOcktM+sT7zjz9a6lD4pCnxMDuLmZtN4v1x6B2DyDU6fjEM9MMfMqzIZPWSfjifhx4yZvKrigrDYkVsR6cdquPVPNJJGFjmcLGMXowsNilxHiYo6ZVm1GAFibAnmRyBt5YLdbYqTb0Xjjk4gy3EUen3isCt5O0RvIN1I5g7Ywcxx5qtNalLVS01gDMEMrU9Y1AG4KsPDZgSOk4RzSG4sJIx5bxtR3legWDBqjAJ4b66xNRyCvealFQeJdjTnxKTj0XLcTDEI8I52UmQ/mjW1j0uOYGB2vlaWYeslVfFSzDNSqCBUpllSoGR76TLm20WIPNZ1JD45cGYw4e1CkqpUCApSp1GVQCSGCB1IaA2kwZmdI2xZWrmRUZTUWkVMaVpgmDsytUZgQeR09ehAjzXDqlCjUVvrKKQ9N11FgAwdlqKZIMhiGBI8UHTAxpNQGapBW0tUQFZN1qKdwxG6mAdQ2MHyMljkkdnrxtfH5E/Cw1NaQdxTChWUQSwmfExEibgwRIJ2xi9pswlAMyJSaoQSTCygidTAA25CSBMC5tirx7sq9YaqdWrTIOl6bIcyynoFd4XlO4Igi1zY4f2fTLrQppFPXrZnrJTZi9mYsD4NegMALgLrA2vNNx7KKdbR5dUzRck6iTMlpuN7Ae/3e842OE9k61VlAkawSBtCgxLHkOQ3M4nzXBVGZIRVC1VFcKklQAvjCjcIWWoVHIEDlj0/PcTo5Wir1YUWQQsksRMADckj44W05cTrebjFSBY9hHVIWrLcyQw+BDH54qf8A+Mrj2SD/AKSPiQD8sGfCM73ya9aOrQVZVKmDe6ksJ2uCZnlzuacSnip6BHysldgHU7O5sLOomLRMD19MZhyK/SEQVDUfUGLCQi6SIGr7R1FZOw3vEj0fN8OR4LgmP3mA9CAYPvwI9r6uitRAXTTVl2AAi7R7yGnrpwOMUnS2Ms0sjUWd8HzVOjUUOamkqWNQue7QAKWLgmFGph4gIGq5EE42X4xlV8b52kyqSyqatKAWBH2RqezECSfecDvBc6v0ihKgiq1RdJmNLUyIHldhBkHV6YpdqeEZbh7mpSy9JKp1Oja6jd2AY1rTbwK2oqoiYJFhGLYblHs5/IThOjrtB2l786aTNTUkqW0wznoBMwRcAwb3AEYqV0pU6ZWo7M0bMzEIYm4UAKY5bmwi+Bng/EQomGLGbiWqEtsqG+iYktudhti9nchXqH6zwgZd6yokaaaqCUFrEswMtzCtyuaON6YObCHh1FNCjVTbTAdXUwGgW1eIDcXhRMX5m5mUGgq6aT7UADVK31gfaKxsDMbHAtl8nUSmXRgGQ93Wpt9mbSRuVZSpnzMYevxhhTiY0wdLtAldjTfYnoQQ3kecPTbehuWi/U4rXp1e/Wtr0qQpUKQyzq7uqrXIW5EmRqMMOZLw7tK2bUvSyrM4GkuppqLXCt3hDqP9QtYmMeXZ3jGoyw0ObExAcH9oCL2HiX1jG52I7QPRrsvh0gM3iMCyjVdVJI0Atcb0xtjpcbWznbp2g9p0autSZWLkT8RMXx3xzjOWSnozDeIjUEUxUIPhtcQSOpFgTyMZmZ7Q1q8aDToAgljDM+kC4QuoUtPRTEi53xFlOzya9Ty7G5LXZjzLE+6/OALAYtj8OWTaehPJ86KpVsz1y9GqENCkwurl2RQqhdTFUMK7Azp1PaFDCTgrofpEFCKdajpAUfqjJUQdMq8XgdZvjlkVVVALTA9AJ9T7MYE+JCpVzKjuwCIt7QImRrOxF/LHow8SCR50M8skt9HrfDONUswuqk4awJFwyztqU3E9Yg4uhseeUcsAVKgIyaQui2g+Jm029k6rg2PMHBfwHihrBkqACrTgNAswadNRRyDQbSYKsJNiefLhcP4BDIpGsHwsdacLEipZkYEuM09LVSKjOhaX8ZdaVhapT1TTQEahUp6WU3NhJKz/AEwG9r8lQouHMB6pY92yhkc2LHUSDTJkTBgyZVrnCS6Hxq5FLjPDC2XGuC+pNbCYYBgo1CIYRpJlTIDWjavnM9mKaVFaiGVqlOoWUgFe70SQPEuyRLFN+WNWs5r5VraS9I+GVbSWWwkSphumKlLN94isLSNVrG99uWOXnBdlc8pRqiDhPadaihNDlZjSwQt4YghQ5YwBMqD5HFocPDMz0KgYkyyuzaw0ADxmWAsvhdW23GKFfLLVH1igsDZ4hgfJhfriFqVVCDr75V2VvBUXzWosdTaJ9calWmQWWL7CbJcRrKPraTLBjUp7xfWV8Q96j1wquVpue9oOKVS/iUBqbzvqQGPepBsJmIxgZLjzzC1IMAlayspHTxKBpWYElbmDPXQHEadR4qBqFRhIcaYe8SRenWH7wkjqMI1kgtP/AEW1I0KuaNX6uRQrgSpIDqwHSw7ynMTEMvMLsRrj+bpUqTGvVapmEKgUnCkBrHSKaADQ4salzpbfljaq0pAp1xudVOohN3As1Nt0qATY8p9pZxj9ouEHNIadS9emA1N1he+pzJEGQGF5XkTaAwwsc7eprZbGknTei7wSotSjRzEaX7pqftMw06/ZLEksRp3JO5xNxjJd/S0a3pmQVdDDKwkSPcSD5E7TjD7D58CmMsz+NdTpNpFi6xaNLEn0J6HBHna5pJrYEqGAcjZFJ8Tn91RJMTt0uGUot/s7GklTH4Hwo0KWktrcnU7kBS5gCSBzt1kkkmSScX6NcMoYXBAI5SDz94vitnMpWMrSdArLpJZSShuNawYYkHZoEgGdxiSsRSRVGygKJ6AQPuwHCS+1klt0jPPF6dR1XvGotrK0zqAWrBFgGtUnoJMEGRImPtoijJVCYsUInke8UCPO+KWR4DlqVQ1FpGS/eXZmCvzKgmx5eltrYy/0hZ+rWKZejoYWd5qBJeQEQaoBPiUwJ9oc4l3TdUMlKEk2BlDixWqumPCpUTBAZkZASDaNv9PPY4/GuIO7ik9R2VZEs7VAAGE6QWI+wu1jblfGjwPgwqKxqsUUE6mj2m0l2Uc5AuY26ycalPh+Wq069JID0z3iagnjhF1jX7YJkpC+EQLHVOLqEMdKL/k2TN6idrt/0LnZ3harTFQUWrOQQiKrMKSkTLqgJZm0gRa0yRMAx4O2XzMpqHfQTWQpocgo1KIMEIoa0bQJ3JxjvlsweE0RlC7FyxrrSZVapU1EajUJBCKywYIOnTcC4t5yhWFHI1XUfTEqaLnxMjBoSownUACATJ9onckYR9bJJ7o36vZ2iVRnEPTp6O8Bg6QsEEndYvDSPnIpmOEq6h8vl6r0SRramAodb6mVCp1AQIEweQAxodqzm0yjmpUoPTbQtQJTZGRS6yVOo6xyMgG8+WIOM5LNDiFN8uH7qFKurp3ARVGlSpuVaTMH2SCJOFSizN0BPaTglNwGy5dlEkBhp02lgByI0k6eisQIVoE8lnGV129l0Gw8NRSpE/5mjzMY9i43kVrZytTTuwGp06tUurMqmV+ypEt4FbcfrG64EqHA1rZTM12AUqCTUMiQO8IbSsIoBUAiGJLG4xWOtCyTtNj8HRaZouCXIDMVULIkODMkTABMG8lY3wU0eMrpLKtRhY6gmoHY2AadjtGAbgVPWtMltKmKYPisdQVmIDDwksFJEWU+7bq5k03GjUtQSDLag4n2WiAxJJh41AqQZDDFsHkel7X0R87GvIlzj8GvxbjVNAo1sC/iGlfEwI5Fhp6HcRjP7OcLzFdXr0lPgMNNVQ0iG58ipBk/PFk1/pAOhdcrqQtEpMSYFpmRhdiuJfRM4adVdNOrKVdVlEgd2W5AgkqfKpOPRyTmlyi9HBihxXFmlwZ6lQB2hQVDXVwTquCJsNxsW92NZMz3NZK02DCnUnnTqsq7/uvoYejDniHJ0npgU+6qVKa2p1F7uWpgwmtWKlG06dpne0wLFWk9qjpCU3FQ0yVDOFIIvq0rpIDAE+IoAYF8QyZ4OGxY4J89IMw+FjLy3abKv/jIhgHTUPdGDMGKmmRY3Ei2Fjl0zp6N84ir5dXEMAw6EAj4HDthNjAMHjfZRXXVQ+pqi8ozUw/kwSAeoJBuBuMC3C6LUwVYMpVmUhm1GQx3aTq+OPRyLYAuLzTzlYcmKVAP4lAP+5Wxy+RCLXJmnOXHiV69WDM/ftP5tiJqwmbz+eX44izVfa03Mfn4YgDWuen588cnCMpe1nPyaR3mEDAjkeV4+WK+tkp6QodD7StdYudVoKtsNSQw38W2Jqe9/wA25/yw1Y/daPv+/FFGal7WFZKRcyPFIpw01KLKC4Y+NJujMRZk/ZrrsQQ0EE4tMSx7snUwPeUKns6iCBBjYn2WG0gNG2B1qpouHUiDNpvLDxMs2JIHiQ+FwLwYYXFOtQqiATqpEExTcg/VqTH1bgMEO4PhMFIwJ8rs7cc1JFfP8O7ysK6SrFVdSlu7qBm7yJ3MMpC89WnBfwbi3eBUqwtQiRHsVQLEp5xuhuPMXwLDife+NY8X1gDEqNRhKvIlTcPsYLA8sU6uXzNYFe8pUQ2kkC5ZtUKdbXDbnWoU2sL45PV4ZN9Hpwj6mP8AaC/LdnmRm01GpAzajUYKZ2ihUV6dP/KfvxbHCdKt46jydR1tN4AkWAWwFlAGAvJ8VK95Tq1agK6WDd/VAZCNBK6qkASGItPiX3SVMklYmnJcmwLO9TWGH2AxLVGEnxAACJubYs/J93tTNDE4rk2kame4iFJFMGq62IUFgpPNiN4vKrLGNuY844px6v3VYuUJaxKgHYi4YzC2XaNhtAA9FZFRtMKrg+GmJqVIC6VPdUQzADxHxad8ZXEexRzGpn+o1KQe+0U+8Y7Oy6qrE9Z0zF+WOrxMsm368aX4+SHk5L+yR5pU7Q+GFsBT7tYNxFRCzE9X8RPr5Yj4bx4Zeo7Q8tSZUKvoguAPEYJYSLrzPTHoVD9EOVKiatVjF+7p1GAMbBrAgdYH4Yr1v0W5E27/ADAIPOpl+txpLBtp5/HFeeNfk5+TZcyVFyQ+VrPS1wX0hXVreFtLzcrp/IwVcK4CBUFetVqV6wGlWeAtMHfRTUBVvzucZfCOADL0xToPWqaZImmrtBMxqWnETeJxbz2WzdRDTBrU5I8SBUqKBezARfa4wlNr2s68mbHKKpGlQyTMFSqq90tM0igbUKs6BqIIEAaG85c+pHeLZOrlxFHM1FpiQiOoqaJvCMbjnEzi/wAH4bmqCEPWr1Qf+69Ax6Flnnzx1mKDOZao48u+y0e+AL7c8FS4dk8WWEZXJWDtXIBcu4FQ0+8V6lWqzHUQumwMXJDHSIkb73Ah2x7RI1OnlssxSgo8SBdJkEae8MnvG0mT0M49Or8FV6ZRqtWCBP1lKJBkGO+tBG/LFWh2PyCbUqJI6tSJEetVh/zgqULuxc+bm7SPJcjxmKaopAMEACTJDax6yx/241uJ5TM0qlNSQx095NIFlTvGLMpaIBBAtPv549co5GgI0KBpnarSETbk5jE5yIdCppNcRq1UdQ2IIYISNt/LDun0Q9Vr8AbksjUyodHYVu7pJUqMGCBFK2QgmWfw+ETcMNucfG9AVg1NluRfTAZVBBlW8JBZSdo8UkRGDBezwBJKaixli1ap4tzqYCkAzeI3IMTaIGOOJcGDUGpJTVQxVd6h0prDPG0Erq97csV+rlFcX/Y55YoSdqy7m8ocvSpNrYlkZH1Ozgv3ZqKw1E80cW3BxRzVOrGXV2La1Cw5hK6VlAIaNqqtpBI2DagIkDTesK+YSjWYNT0Fu70qA7zKgAAtCKrsTqtqSd7lPdiBYW+UbYlSk7RVTaVGFwLhqmlFXLqGVisvSpBnEAhjAgteCRYlSRYjD43owsUonYsLCCHqMIDDCiwCdsE/vgNr0V9bO1/9wGDw08BvbpYq0TaCrr5kgoR95xHPXB2BgzVeb3EfmNsVp6euLFVREwMRWn87z8748xRh+GSbZGtSJI5fm2OnqCb9fz64aR53nCLe7054qoSX2sFr8jZlBUQqwENF/TY/LFPL5kUwUM6LjeIm+8+EEgeI+ywV7Q2q4q9fl+bnFPNoSQ1pkfk/D4gYonOOmNCSTsbO5gqsiQdeqRaQ/hZvIHwmOWtViVONrP1alOr9W6MkkQ4AdXCaE5gRqfciwDE4BszXqkaS2hWVkM8gWJV9pYylM2vIYkSxJ2eIcYqV9OvUKCy+lSjO7b7NptMADSdiSG2xLPhWRrR6/j5uMXs2XrKfEg1CnDBhoLlQNKnVV8FCkQJ7xze5VSL4fL56x8SqhAlaLOqsBaXrR9IzI5SoSn+9GBTiOacoSwVaSnWoGuNYMyA4V6lUgSXIn95ZCnTXh9YhXSktRWUOC5Z9WoA6ioRkB8ypPnikMMcaqCFyZeT9zCjIZu2nLBGWZIorAPUlaTADpNStPliOrqVjqzFOhuNPfKHk7fV0FDn31GJxl0cnm3Hjpq4gRrrVinnCGklP5dMaOV4fnApHeUaAtZKIJ9fbge8Ya5L7iDnFdMenl6LHxPm8wRfw5ZiDcbNmVP8A7r40E4mlMQtKqgAvrq0qUCelJ/wxmns9Ub9Zma7rGwYID/piMTZfsxQURoDAGTq0tPraZweeORN5aI37W0xucmL21Vnqnysack7ixjE1TtYukd3TpNtP1NUibeyBT29/LFunkaa7IB6TsP6YmUKPZUC3IAXwX8xE9VfBnU+0tf7NFR/Dl3P31Vj4Ys1O0eZ0yMu3v7tfPbvCTiV61r2vviE5lbSwHvA/4xF+RJP3IHK+iFO0mam9AARPP/wj5/DElXjeZ+zSUHzAv8vT447+lU/2lEc5X+eOVztPkUPL2hPXA9VS3RuckVf7czh9qjQMjYkSbea7TiI8VzHPKZcxuYHnyFM39+LX05JsV5/aHLfnhjmFJ9ofHf54X3dr/JvVZWTjlSL5ahb+L4waUYsUO0l9Iy6atyNNG8jVKyRPO9rg9McZnPqlSnTIgPzvAkkdOUSZjEWVrq9Q1KIZtMJUFgWBkq633UzYxYnnGGUprtf1Dzs2+y3aRK2Z01F0OVK0QAkMANdU/VswVjAEGLJ5xg4x55wvMCrxHLFWJNMVSVMrANMgyrQQQY5c8ehjHZglcejXYsPhjhYvQDqMcuOYx1jir9+MARq9L4Df0gm1AwfacT08I6bzt8MFzG+Az9IT/wDTj95z8AoF8Ryv2O/gZrQL1/j+ef8ALEcc/wA9Pdix3pgfna1hinVqGZ69Np/njyqxkNnRPXcR+RhVGt6X/HCnqP5/na2GqNvzG0c7/di0YL/iwX8obvrDn7/j7sRZupA8vOLdI9ZjEuiPK48/+b4qZ9fCduf3f1jFlzi6Boh4EQUJM3A8J2ESPf78aH9nLuFF+nhn1gj0xm8FWRa86riI9ojBBk15229cRz5aVFEvcYXaZQuVAgBda/7jfzi2CvI5/wCpDG3hBsRzA6kDnFzGB7tXTBoRe7qBHImQD5b/ACxvcPpjQBbYA+kAbHDQSnjVM0pV2ZB7VMhrgloKkorQjqxJAUE2IiwuYKTs0Db4Rm+6p6Kms1SdbKqsVQuB4VJtFpJv4mY88NwjhaNm6pZaZCKmjw+wRDalIH7Q5X8IwX0+GNpERyMHlzxRz46fQ9WtA4M5UO1FudyY/DDGlXI/w1t5mPIfDBI3CXPMfHHQ4U3Vfn/LCOWKXYEpIGxlHBvU9IUC/uicdDhit7RLc7kny5z8MER4L5/fjn+wj+0PhifOMX7WGpfBijhNP9gDlt192EnAaYuAfcT/AD6Y214D+/8AL+t8S/2P+98v62w68lP7gcGYLcApkmQL/nfHI4MnT3SeX/GCT+yBG5+GHHCh1OD6mJ7NxkCr8CQ7qvvCn8MQ1OzlIz4F29PXb0wZf2aPP5Y4qcKSNzYHp/LE+cbtMPBnnXHOzBFEtRcoySw13BFpBtOnTqtzm5x3wGlUhXLkLMlZkMdttIC7dTED1wQ8SWaFT+Bo5/ZOMvIUtKAG1jOKTeSMb7Jpro2uz1QNnI/Zoud53emv4HBeMCXZKn9fUP8A6SD4u/8A4j4YLMdPjtuFy7KLrQpw+GwsdITsY5qrjqcI41AK5wEdviO+oqZJCOw8iWUX6zHy9cHjIOmPPe3g/vScgKO/q7f0+PliWb2wbZpO0YxQaTyPrzjmNsVHX3eX5+OJtRj1HTY2HutiFyY6z78eUpQb6JOyNafIHa8fnbDIvT1+fzOFP5/O+O0PXfFYxhLpittHCVPd19MQ5hiQAfdaCT+E/wAsX0W33fPbpjP4pQtBFo++2/n8jisYTW0zWjngijVaIloj2f1jX8zbpa+CPJoIg/n5YC+FcQVWABmQZWVUzqILLJggwSVmRPMbFmVzYN9LixP6qpa3I6YPlG+J5pSS2iqj7tGd2tbSiEHaopgm0AMenWMbeTS0+ZwL9rM4XWmAhMVFPiXSYJ0mFaGa5EwIEYKOHOCPO/TrjRUXjX4FlaaLHAT/AHrMG/sUwemrxfC2nHoNIeEeg+7AFwWkBWrET4ih2gTBEecAL/qGDzLt4F/hH3YTKnxVlovZJow+jGRxzjdWg+Wp0kpucxVajLuyhSKb1QfCpkRTI9488QVe1zrls85pKKuR1a01ko+mktcFX0yJRhutj8cXx+FGUVKwuRvacLTjFynGM25p/U5cipSNS1Z5QlNVPWppg6WaV1DY8jivS7X1X4dQzKUqZq13p0xRNRgA9Sr3TKW0zKeIt4fsNin0Mfk3MItOFpxhv2sZK+dSpTHd5PLpXZkJZ3Do7wFIABHdtzvI2vi1wni9eqaTNRpijVpd6KiVtegkKVVgUAOoMYZSR4D5Y30Mfk3M048sLTgVymcT+12pBsxGl3DGuxpVKqaNdPuzZe7SvTjSQDeQSk41343VqVa1PLUkqdwVSo1SoaYNRkFTu0hGuFZCWMAagL3jfQx+TcjSjHNUWPofuxT4Rxlc1Qp16YZVcGVb2lZWKMjfvKysp9MXKux9DjhnBQnxGvQP8WMZerIB+rb02MYH6LAKCvTkBbb4YIuN/wDTVbx9W3uscYVBPAtrgD8Bjqywk6pnPZs9k71Kp6JTG371U4Jhgc7LqBVr/wANL/5QPuwSY6sKairHXQsLDThYsE7Aw5www5wRTjHnnbRT9MJ3ARF8pIdvjY49EA+WMrjnZ6nmFM+F4gONxBkSJhgCTY7SYgmcTyR5RaRns83YciP+MV33j79sa/EuA1qHtrIB9pTYgdBv7t9/XFHSDB8vQ+Qx5UqhqSJuLKBo3Px/PT34SKZHyjFsj3jf37x54idp8v6+nvthlGD6Yu12RUieXLz644zVebH8NvTE6322nmeWIs3RHu8r/n8+eKcJLUWC0YuQyVIuo06tOreIgO6gEc+nw2wU5ThtE07IoG2mWA94Bg7YHuD0oJEQTq1biSHbqfP7sE/DgQOkHpvGF8jLOEeiiVz7BztLlESrQCqq+PUYABMFQsek+6+CTIUxHnjE7SNGYpMJLKrekeH75Pwxu8Jbw/f8TheUckE3oLuLNXs5/i2P61+QiCzARadlAM/sjBrlDKKfIfdgK7MN+sJH+I/KxipUFuuDXKDwL6YGVNL9Fog/2uyTVK3DwFrFVzTM7UxUBRTQqUwxendBqdRuNzynGdUylankOJZNqVV27uuaNUU2Y5la6HRqYDx1wx0NNyFDbTBwGwtZx2YvKhGCizOLBTsvSpUqtIUcrXR6lBUr1Hp1qaIKKllB7wQWLuwGnz6DDcE4HVTP1UZSMtRrVM1QPJqmaUalH/02Oa/+8vTBZ3hwu8OKfWY/2DiwWy/eU+I8Rq9xVcHL5fuwFIFVqS1dSI7DST41G/PyMVOG0TlcxUqZShmUyn0d3qZc03UHMalNMUKTCVYjWG0DR7Prg07w4Ws4H1mP9m4nn9fhFejQyWaDZitUp5ha1SiKA1D6TqGastMVBAqOQGJ9lRcxjc4ZryeYzmqlWqJmK/0mk1NC8lqSI9NgPYYNTtqhYYX3AJO8OH1nB+sxm4sxeyfCXy+USnUgOWqVXAMhWrVXrFQeekvpnnGNSt7J9DiQtjiqfCfTHnZJKeS0P0jC48Yy1WB9iPiY/H4YwqBlRtsOvMA42+0bH6NUjovMbawT+fPGVQU6B6D7sdWXFdUzmcjT7J3qZj1pD/YSPvwS4HOy1nr250+n7EfgcEQbHThi1GmUR1GHwxcYWKhEWxRzfFtBAKm4k+Xlab4nzKMV8JjGLXpNPi1QepP/ABjBpGgOOrzUjny/njirxxCp0bxaRaY8uWMh1t1/P8sV2hY2/H19dvjjGLKcZqhYcI4NoI3E8+Rxn5zhOXqSw15dzzA10580P/6xhyxAjpvPu/n88dqes7W32M+7CyipaZjAz/CqlAa3C1KNvracwP41N6frJHUjFRoiV9fL+uC+m5UjQevX89d8DvEuDXLUQKbTJXak3oP8Np/ym8xuOSfix7hoWUTMNP1OKucqDSRE26TbmY6eXniapmjsYVp0wbGdoM7bi4EgkWMwauZpzY9Z6xbkRzvy6DE1jlF0mR/kj4HXRjqU6xDXjc94xuDva0npgmyDjSeV/eeX8vhgO4TWZfDGwEsV8DDqWWShBsZEHexmd7IcUWDN7/Yam3p9qY92E8nnx4pFIxXKypxqmKmcVYnTQm/UvAPlscbnDR4fydsC3EMzrzqMDy0lQymIJMsFJA9o2nc7DBZwgwg8+f8AXCyUXCMXoErUjQ7MH9dfaqy87fWVD+INuowb5E/Vr6fjgM7G1ZGZHTMvbmLL+Oo4LsvXhYj5+c9MPLE2vbsopb2XcLFQ5w/sfMYdc5P2SPeP54g8cl2h+SLOFiD6V5N8v54cZkdDgcWHTJsPiEZkefwOH+kD8g4PGXwa0S4WI/pC9cIV1/aHxGFaYSTEdc+E+mOw4xxW9k+mDHtAfQN9pP8Apn9U/wDeuKFAwoidhzxpdpT/AHZ/dFvMYoUAIEY7cuNX2crZo9l/1tfpFI//AJB+AwRxgd7OGK9Vf/Tpn/fVH8sEQx1YVUaZVdCAwsLCxUI8Y5cDmJwtROHAwKMVqnD0fcR6WxSfgoBlY+F/jjWnDYIAar8PPTpt/LFSploEbD3iflvgwKDEL5RTyxggkv56n1w5Ba1/6Y383wkG62P4chjLrZFk5ffGAEEeN8CBE3nkQTysJAjVYm39QcVSTKkyy+1zIPI/H83GD5wDb3Qed4wNdo+z5Ld9RBDIPEB9umbHw/tLuOe45jEpwva7ElGzF4KngkDdVi0b3MCbb/LG1Qpq6wZM+/8ArOMbs6sLpMewhF9VmE7xt6dMb+RoQJ92ODM8kItomknKmYXFyFzlIACO6AiNpqQTbaJXBLw6lYelv+PxwOdoqP8AfKMc05eVWmfuONwu4pRT0htpMWE+I3sT62wOfLEnJdhkvdovdh3ArZ2mWA+vDAE3uuoEdd/uwZARjx18yW0d4xd1kmuJUBSyQqiPEpLKYYjVH2QRJfTzGaB00+6KiBqao6s1rnSqQDPS2LJ0qRR97DRW5Y61DAitXOn7dFffVb8RGHNTN/8Aep/6WP8ALDuckugKvkL8ckYDm+lxesm/7LfiTfCFDMHfMEeiA+6ZxOWaPTQUGAOGBwLLlKgF8w5/yj8ScSLkqm/0quD0GlR8h88OpxbVMF/IT6sckX9wwOmnWB/6mr8VPxkH7sV8wtbcZmuJEb0zHpKGMV5UwNqgpZfLHCoALeeBE1cyI/vNU7bpQPlP6rHBzWd+zmZ/io0j9wXAeSN7Qtr5NbtVnV7o0gQ1SpZUG50aWaTsCFaYMTyxSyZJUeYvPz/PngT4jwivVzVRgxIOgOx0moQAIAmwWSfBaQp6DG7wTIigAx7wO6gGmTYQd48t53CnbEsnpzabC+tG/wBnmP0txf8AUJfl+sblgoLYEeydVjm6msqT3C+FQYX61+Zu3qQNthgxx1YqrQ0ehA4WFhYsMcVa6qPEwECTJAsLk+gxk1uKVagH0dVVT/i1Q0HzSmIZ/Vig53xPTyNKP1aX56QSY6kiSffi0wwKDaMluFuxmpma7c4QiktpsBTAbnzY7DDDgacmzAPUZnMz86hxqMuKOc4qlNqQYMe+fQsAWMTJvt8cboNtkYoV6V6dV6wG9OsVuOi1QoZW/j1D03Gnw7OrWph0mDyIhgQxVlYcmUggjqDgcWuX4gaa1Kk0gKtSWIpmnUVhTpLTBKmCVYuRMpaxtp8AaHzQGwzJ+LUaLn4sxPvOBezNaNiouI2pzYifuxKDh8EUy8zwcEeGx6ct/l1xnVKMb8j/AF54JYxS4lkVqCNjvPptjUY8k4rw36HmelCoSFebI58WhjNhY6TzEjlfXyecGn5c/P44LamWBBVgDa8iRex+U4zKvZrLk3pKC2+mUBvz0kTjjz+O8n2ugJK7ArtDmx9MoxqhEc1NIY6QShUuRIVSVO/KeWNzJ8RTSSSIHMTE9PLngly2Qp000oiqpNwABJPXriE9l8uW1mjT1CJOkDbyEDDLD7VFgcLdoGa2dyxAUmnCkwAQN97Drf188XV4zTAtqYz0Y/EhYwTUcginwqot0HPbFn6KJjCy8WDf5MotAnT40x9inUPokffEDzxa+lVzcUXuD/2x97Tghakb+WHCX6z+b/HDrCl+TcEC9fO5gbZaoxPRqcD1vv6fHD0zmnBmmidJqD4eFDgp+jg/f+GOTlwBf8/LFHCL7QPT/YOFMzyCdf1jf/zwqdDMnfuxt9t2/wDjH4YIDlvxxyMsN53wrwY3uhuJiDhtcz41A3HtfPp6fPCPC68G6RBi7f8AiY+eNxaEj5Y6+ixz2vjLBFbM4oG24fmF/wC2R/EwEj/J95Awmy1cxpUT5kR8Ry92CZMufjfEwyHn/wA4osaRN40wQT6SBeg/uNMnnsA04qd7WBd3y9fVcL9U1qakRf8AeMvPmvQQdnI73w75M9fvxvTj8G9NAn2ALVcxUzGkpS7paSFt6h1M5YdVAgT1YjkcHs4ylyz6tx0/NsadCiQtzOGSoolWjrVhYlkDCwbCf//Z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pic>
        <p:nvPicPr>
          <p:cNvPr id="14" name="Imagem 1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72945" y="1124744"/>
            <a:ext cx="2333625" cy="19621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1438427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Crime omissivo impróprio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Comissivos por omissão</a:t>
            </a:r>
          </a:p>
          <a:p>
            <a:r>
              <a:rPr lang="pt-BR" dirty="0" smtClean="0"/>
              <a:t>Violação do dever legal de agir</a:t>
            </a:r>
          </a:p>
          <a:p>
            <a:r>
              <a:rPr lang="pt-BR" dirty="0" smtClean="0"/>
              <a:t>Violação do dever legal de evitar o resultado</a:t>
            </a:r>
          </a:p>
          <a:p>
            <a:r>
              <a:rPr lang="pt-BR" dirty="0" smtClean="0"/>
              <a:t>O agente tem condição legal de “garante”</a:t>
            </a:r>
          </a:p>
          <a:p>
            <a:r>
              <a:rPr lang="pt-BR" dirty="0" smtClean="0"/>
              <a:t>Responde pelo resultado</a:t>
            </a:r>
          </a:p>
          <a:p>
            <a:r>
              <a:rPr lang="pt-BR" dirty="0" smtClean="0"/>
              <a:t>Ex. mãe que deixa de amamentar/alimentar o filho causando-lhe a morte está praticando homicídio (crime comissivo) por omissão</a:t>
            </a:r>
          </a:p>
          <a:p>
            <a:pPr marL="0" indent="0">
              <a:buNone/>
            </a:pPr>
            <a:endParaRPr lang="pt-BR" dirty="0" smtClean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28889426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Crimes comuns e especiais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971601" y="1905000"/>
            <a:ext cx="3168352" cy="3999103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pt-BR" sz="2100" dirty="0" smtClean="0">
                <a:solidFill>
                  <a:schemeClr val="accent1"/>
                </a:solidFill>
              </a:rPr>
              <a:t>Comum</a:t>
            </a:r>
          </a:p>
          <a:p>
            <a:r>
              <a:rPr lang="pt-BR" dirty="0" smtClean="0"/>
              <a:t>Regra</a:t>
            </a:r>
          </a:p>
          <a:p>
            <a:r>
              <a:rPr lang="pt-BR" dirty="0" smtClean="0"/>
              <a:t>Não exige condição especial do sujeito ativo</a:t>
            </a:r>
          </a:p>
          <a:p>
            <a:r>
              <a:rPr lang="pt-BR" dirty="0" smtClean="0"/>
              <a:t>Pode ser praticado por qualquer pessoa</a:t>
            </a:r>
            <a:endParaRPr lang="pt-BR" dirty="0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716017" y="1905000"/>
            <a:ext cx="3818384" cy="4620344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pt-BR" sz="2100" dirty="0" smtClean="0">
                <a:solidFill>
                  <a:schemeClr val="accent1"/>
                </a:solidFill>
              </a:rPr>
              <a:t>Especial ou próprio</a:t>
            </a:r>
          </a:p>
          <a:p>
            <a:r>
              <a:rPr lang="pt-BR" dirty="0" smtClean="0"/>
              <a:t>Exceção</a:t>
            </a:r>
          </a:p>
          <a:p>
            <a:r>
              <a:rPr lang="pt-BR" dirty="0" smtClean="0"/>
              <a:t>O tipo faz referência à condição especial do sujeito ativo</a:t>
            </a:r>
          </a:p>
          <a:p>
            <a:r>
              <a:rPr lang="pt-BR" dirty="0" smtClean="0"/>
              <a:t>Ex.1</a:t>
            </a:r>
            <a:r>
              <a:rPr lang="pt-BR" b="1" dirty="0" smtClean="0"/>
              <a:t> Peculato</a:t>
            </a:r>
          </a:p>
          <a:p>
            <a:pPr marL="0" indent="0">
              <a:buNone/>
            </a:pPr>
            <a:r>
              <a:rPr lang="pt-BR" dirty="0"/>
              <a:t>Art. 312 - Apropriar-se o funcionário público de dinheiro, valor ou qualquer outro bem móvel, público ou particular, de que tem a posse em razão do cargo, ou desviá-lo, em proveito próprio ou alheio:</a:t>
            </a:r>
          </a:p>
          <a:p>
            <a:pPr marL="0" indent="0">
              <a:buNone/>
            </a:pPr>
            <a:r>
              <a:rPr lang="pt-BR" dirty="0"/>
              <a:t>Pena - reclusão, de dois a doze anos, e multa</a:t>
            </a:r>
          </a:p>
          <a:p>
            <a:r>
              <a:rPr lang="pt-BR" dirty="0" smtClean="0"/>
              <a:t>Ex.2 </a:t>
            </a:r>
            <a:r>
              <a:rPr lang="pt-BR" b="1" dirty="0"/>
              <a:t>  Patrocínio </a:t>
            </a:r>
            <a:r>
              <a:rPr lang="pt-BR" b="1" dirty="0" smtClean="0"/>
              <a:t>infiel</a:t>
            </a:r>
            <a:endParaRPr lang="pt-BR" dirty="0" smtClean="0"/>
          </a:p>
          <a:p>
            <a:pPr marL="0" indent="0">
              <a:buNone/>
            </a:pPr>
            <a:r>
              <a:rPr lang="pt-BR" dirty="0" smtClean="0"/>
              <a:t>Art. 355 - Trair, na qualidade de advogado ou procurador, o dever profissional, prejudicando interesse, cujo patrocínio, em juízo, lhe é confiado:</a:t>
            </a:r>
          </a:p>
          <a:p>
            <a:pPr marL="0" indent="0">
              <a:buNone/>
            </a:pPr>
            <a:r>
              <a:rPr lang="pt-BR" dirty="0" smtClean="0"/>
              <a:t> Pena - detenção, de seis meses a três anos, e multa.</a:t>
            </a:r>
          </a:p>
          <a:p>
            <a:endParaRPr lang="pt-BR" dirty="0" smtClean="0"/>
          </a:p>
          <a:p>
            <a:endParaRPr lang="pt-BR" dirty="0"/>
          </a:p>
          <a:p>
            <a:endParaRPr lang="pt-BR" dirty="0" smtClean="0"/>
          </a:p>
          <a:p>
            <a:endParaRPr lang="pt-BR" dirty="0" smtClean="0"/>
          </a:p>
          <a:p>
            <a:endParaRPr lang="pt-BR" dirty="0" smtClean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72618500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Crime </a:t>
            </a:r>
            <a:r>
              <a:rPr lang="pt-BR" dirty="0" smtClean="0"/>
              <a:t>principal </a:t>
            </a:r>
            <a:r>
              <a:rPr lang="pt-BR" dirty="0"/>
              <a:t>e acessório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971601" y="2136706"/>
            <a:ext cx="3096344" cy="3767397"/>
          </a:xfrm>
        </p:spPr>
        <p:txBody>
          <a:bodyPr>
            <a:normAutofit/>
          </a:bodyPr>
          <a:lstStyle/>
          <a:p>
            <a:r>
              <a:rPr lang="pt-BR" dirty="0" smtClean="0"/>
              <a:t>Principal</a:t>
            </a:r>
          </a:p>
          <a:p>
            <a:r>
              <a:rPr lang="pt-BR" dirty="0" smtClean="0"/>
              <a:t>Regra</a:t>
            </a:r>
          </a:p>
          <a:p>
            <a:r>
              <a:rPr lang="pt-BR" dirty="0" smtClean="0"/>
              <a:t>Não depende de qualquer ação para sua realização</a:t>
            </a:r>
          </a:p>
          <a:p>
            <a:endParaRPr lang="pt-BR" dirty="0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3995937" y="2136706"/>
            <a:ext cx="4538464" cy="4388638"/>
          </a:xfrm>
        </p:spPr>
        <p:txBody>
          <a:bodyPr>
            <a:normAutofit/>
          </a:bodyPr>
          <a:lstStyle/>
          <a:p>
            <a:r>
              <a:rPr lang="pt-BR" dirty="0" smtClean="0"/>
              <a:t>Acessório</a:t>
            </a:r>
          </a:p>
          <a:p>
            <a:r>
              <a:rPr lang="pt-BR" dirty="0" smtClean="0"/>
              <a:t>Exceção</a:t>
            </a:r>
          </a:p>
          <a:p>
            <a:r>
              <a:rPr lang="pt-BR" dirty="0" smtClean="0"/>
              <a:t>Necessita da ocorrência de crime prévio</a:t>
            </a:r>
          </a:p>
          <a:p>
            <a:r>
              <a:rPr lang="pt-BR" b="1" dirty="0" smtClean="0"/>
              <a:t>Ex.</a:t>
            </a:r>
            <a:r>
              <a:rPr lang="pt-BR" b="1" dirty="0"/>
              <a:t>   </a:t>
            </a:r>
            <a:r>
              <a:rPr lang="pt-BR" b="1" dirty="0" smtClean="0"/>
              <a:t>Receptação</a:t>
            </a:r>
            <a:endParaRPr lang="pt-BR" dirty="0"/>
          </a:p>
          <a:p>
            <a:pPr marL="0" indent="0">
              <a:buNone/>
            </a:pPr>
            <a:r>
              <a:rPr lang="pt-BR" dirty="0" smtClean="0"/>
              <a:t> </a:t>
            </a:r>
            <a:r>
              <a:rPr lang="pt-BR" dirty="0"/>
              <a:t>Art. 180 - Adquirir, receber, transportar, conduzir ou ocultar, em proveito próprio ou alheio, </a:t>
            </a:r>
            <a:r>
              <a:rPr lang="pt-BR" dirty="0">
                <a:solidFill>
                  <a:schemeClr val="accent1"/>
                </a:solidFill>
              </a:rPr>
              <a:t>coisa que sabe ser produto de crime</a:t>
            </a:r>
            <a:r>
              <a:rPr lang="pt-BR" dirty="0"/>
              <a:t>, ou influir para que terceiro, de boa-fé, a adquira, receba ou oculte:   Pena - reclusão, de um a quatro anos, e multa.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47357501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691680" y="624110"/>
            <a:ext cx="6842720" cy="1280890"/>
          </a:xfrm>
        </p:spPr>
        <p:txBody>
          <a:bodyPr>
            <a:normAutofit fontScale="90000"/>
          </a:bodyPr>
          <a:lstStyle/>
          <a:p>
            <a:r>
              <a:rPr lang="pt-BR" sz="3100" dirty="0" smtClean="0"/>
              <a:t>Crime instantâneos e  permanente</a:t>
            </a:r>
            <a:r>
              <a:rPr lang="pt-BR" dirty="0"/>
              <a:t/>
            </a:r>
            <a:br>
              <a:rPr lang="pt-BR" dirty="0"/>
            </a:b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971601" y="2136706"/>
            <a:ext cx="3384376" cy="3767397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pt-BR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Instantâneo</a:t>
            </a:r>
          </a:p>
          <a:p>
            <a:r>
              <a:rPr lang="pt-BR" dirty="0" smtClean="0"/>
              <a:t>Regra</a:t>
            </a:r>
          </a:p>
          <a:p>
            <a:r>
              <a:rPr lang="pt-BR" dirty="0" smtClean="0"/>
              <a:t>Realização ocorre com a ação prevista no tipo</a:t>
            </a:r>
          </a:p>
          <a:p>
            <a:r>
              <a:rPr lang="pt-BR" dirty="0" smtClean="0"/>
              <a:t>Independe do tempo 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499993" y="2136706"/>
            <a:ext cx="4034408" cy="3767397"/>
          </a:xfrm>
        </p:spPr>
        <p:txBody>
          <a:bodyPr>
            <a:normAutofit lnSpcReduction="10000"/>
          </a:bodyPr>
          <a:lstStyle/>
          <a:p>
            <a:r>
              <a:rPr lang="pt-BR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Permanente</a:t>
            </a:r>
          </a:p>
          <a:p>
            <a:r>
              <a:rPr lang="pt-BR" dirty="0" smtClean="0"/>
              <a:t>Exceção</a:t>
            </a:r>
          </a:p>
          <a:p>
            <a:r>
              <a:rPr lang="pt-BR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O tempo é fator determinante para que se constitua </a:t>
            </a:r>
            <a:r>
              <a:rPr lang="pt-BR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crime permanente</a:t>
            </a:r>
          </a:p>
          <a:p>
            <a:r>
              <a:rPr lang="pt-BR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Ex.1.</a:t>
            </a:r>
            <a:r>
              <a:rPr lang="pt-BR" b="1" dirty="0"/>
              <a:t>  </a:t>
            </a:r>
            <a:r>
              <a:rPr lang="pt-BR" b="1" dirty="0" smtClean="0"/>
              <a:t>Sequestro </a:t>
            </a:r>
            <a:r>
              <a:rPr lang="pt-BR" b="1" dirty="0"/>
              <a:t>e cárcere privado</a:t>
            </a:r>
            <a:endParaRPr lang="pt-BR" dirty="0"/>
          </a:p>
          <a:p>
            <a:pPr marL="0" indent="0">
              <a:buNone/>
            </a:pPr>
            <a:r>
              <a:rPr lang="pt-BR" dirty="0" smtClean="0"/>
              <a:t>Art</a:t>
            </a:r>
            <a:r>
              <a:rPr lang="pt-BR" dirty="0"/>
              <a:t>. 148 - Privar alguém de sua liberdade, mediante </a:t>
            </a:r>
            <a:r>
              <a:rPr lang="pt-BR" dirty="0" smtClean="0"/>
              <a:t>sequestro </a:t>
            </a:r>
            <a:r>
              <a:rPr lang="pt-BR" dirty="0"/>
              <a:t>ou cárcere privado: </a:t>
            </a:r>
          </a:p>
          <a:p>
            <a:pPr marL="0" indent="0">
              <a:buNone/>
            </a:pPr>
            <a:r>
              <a:rPr lang="pt-BR" dirty="0" smtClean="0"/>
              <a:t>Pena </a:t>
            </a:r>
            <a:r>
              <a:rPr lang="pt-BR" dirty="0"/>
              <a:t>- reclusão, de um a três anos.</a:t>
            </a:r>
          </a:p>
          <a:p>
            <a:endParaRPr lang="pt-BR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694316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 smtClean="0"/>
              <a:t>Crime continuado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942415" y="1628800"/>
            <a:ext cx="6591985" cy="4282422"/>
          </a:xfrm>
        </p:spPr>
        <p:txBody>
          <a:bodyPr>
            <a:normAutofit/>
          </a:bodyPr>
          <a:lstStyle/>
          <a:p>
            <a:r>
              <a:rPr lang="pt-BR" dirty="0" smtClean="0"/>
              <a:t>Continuidade delitiva </a:t>
            </a:r>
          </a:p>
          <a:p>
            <a:r>
              <a:rPr lang="pt-BR" dirty="0" smtClean="0"/>
              <a:t>Agente pratica dois ou mais crimes da mesma espécie mediante mais de uma conduta</a:t>
            </a:r>
          </a:p>
          <a:p>
            <a:r>
              <a:rPr lang="pt-BR" dirty="0" smtClean="0"/>
              <a:t>Não há concurso material</a:t>
            </a:r>
          </a:p>
          <a:p>
            <a:r>
              <a:rPr lang="pt-BR" dirty="0" smtClean="0"/>
              <a:t>Considerado crime único (art. 71 CP), com aumento de pena</a:t>
            </a:r>
          </a:p>
          <a:p>
            <a:r>
              <a:rPr lang="pt-BR" dirty="0" smtClean="0"/>
              <a:t>Ex.1</a:t>
            </a:r>
            <a:r>
              <a:rPr lang="pt-BR" b="1" dirty="0"/>
              <a:t> Apropriação indébita previdenciária </a:t>
            </a:r>
            <a:endParaRPr lang="pt-BR" dirty="0"/>
          </a:p>
          <a:p>
            <a:pPr marL="0" indent="0">
              <a:buNone/>
            </a:pPr>
            <a:r>
              <a:rPr lang="pt-BR" dirty="0" smtClean="0"/>
              <a:t>Art</a:t>
            </a:r>
            <a:r>
              <a:rPr lang="pt-BR" dirty="0"/>
              <a:t>. 168-A. Deixar de repassar à previdência social as contribuições recolhidas dos contribuintes, no prazo e forma legal ou convencional</a:t>
            </a:r>
            <a:r>
              <a:rPr lang="pt-BR" dirty="0" smtClean="0"/>
              <a:t>:</a:t>
            </a:r>
            <a:endParaRPr lang="pt-BR" dirty="0"/>
          </a:p>
          <a:p>
            <a:pPr marL="0" indent="0">
              <a:buNone/>
            </a:pPr>
            <a:r>
              <a:rPr lang="pt-BR" dirty="0" smtClean="0"/>
              <a:t>Pena </a:t>
            </a:r>
            <a:r>
              <a:rPr lang="pt-BR" dirty="0"/>
              <a:t>– reclusão, de 2 (dois) a 5 (cinco) anos, e multa</a:t>
            </a:r>
          </a:p>
          <a:p>
            <a:endParaRPr lang="pt-BR" dirty="0" smtClean="0"/>
          </a:p>
          <a:p>
            <a:endParaRPr lang="pt-BR" dirty="0" smtClean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2782842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691681" y="624110"/>
            <a:ext cx="6842720" cy="1280890"/>
          </a:xfrm>
        </p:spPr>
        <p:txBody>
          <a:bodyPr>
            <a:normAutofit/>
          </a:bodyPr>
          <a:lstStyle/>
          <a:p>
            <a:pPr algn="ctr"/>
            <a:r>
              <a:rPr lang="pt-BR" sz="3000" dirty="0" smtClean="0"/>
              <a:t>Crime permanente e continuado e lei penal no tempo</a:t>
            </a:r>
            <a:endParaRPr lang="pt-BR" sz="30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979711" y="2133600"/>
            <a:ext cx="6554689" cy="377762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t-BR" sz="2000" b="1" dirty="0" smtClean="0"/>
              <a:t>Súmula 711 STF: </a:t>
            </a:r>
          </a:p>
          <a:p>
            <a:pPr marL="0" indent="0">
              <a:buNone/>
            </a:pPr>
            <a:r>
              <a:rPr lang="pt-BR" sz="2000" dirty="0" smtClean="0"/>
              <a:t>a </a:t>
            </a:r>
            <a:r>
              <a:rPr lang="pt-BR" sz="2000" dirty="0" smtClean="0">
                <a:solidFill>
                  <a:schemeClr val="accent1"/>
                </a:solidFill>
              </a:rPr>
              <a:t>lei penal mais grave </a:t>
            </a:r>
            <a:r>
              <a:rPr lang="pt-BR" sz="2000" dirty="0" smtClean="0"/>
              <a:t>aplica-se ao crime continuado ou ao crime permanente, se a sua </a:t>
            </a:r>
            <a:r>
              <a:rPr lang="pt-BR" sz="2000" dirty="0" smtClean="0">
                <a:solidFill>
                  <a:schemeClr val="accent1"/>
                </a:solidFill>
              </a:rPr>
              <a:t>vigência é anterior à cessação </a:t>
            </a:r>
            <a:r>
              <a:rPr lang="pt-BR" sz="2000" dirty="0" smtClean="0"/>
              <a:t>da continuidade ou da permanência.</a:t>
            </a:r>
            <a:br>
              <a:rPr lang="pt-BR" sz="2000" dirty="0" smtClean="0"/>
            </a:br>
            <a:r>
              <a:rPr lang="pt-BR" sz="2000" dirty="0" smtClean="0"/>
              <a:t> </a:t>
            </a:r>
            <a:endParaRPr lang="pt-BR" sz="2000" dirty="0"/>
          </a:p>
        </p:txBody>
      </p:sp>
    </p:spTree>
    <p:extLst>
      <p:ext uri="{BB962C8B-B14F-4D97-AF65-F5344CB8AC3E}">
        <p14:creationId xmlns:p14="http://schemas.microsoft.com/office/powerpoint/2010/main" val="36550354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 smtClean="0"/>
              <a:t>Crime de dano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942415" y="2060848"/>
            <a:ext cx="6591985" cy="3850374"/>
          </a:xfrm>
        </p:spPr>
        <p:txBody>
          <a:bodyPr/>
          <a:lstStyle/>
          <a:p>
            <a:endParaRPr lang="pt-BR" dirty="0" smtClean="0"/>
          </a:p>
          <a:p>
            <a:r>
              <a:rPr lang="pt-BR" dirty="0"/>
              <a:t>“A conduta somente assume relevância jurídico-penal quando se verificar o dano</a:t>
            </a:r>
            <a:r>
              <a:rPr lang="pt-BR" dirty="0" smtClean="0"/>
              <a:t>”. </a:t>
            </a:r>
            <a:r>
              <a:rPr lang="pt-BR" i="1" dirty="0" smtClean="0"/>
              <a:t>Paulo Queiroz</a:t>
            </a:r>
            <a:endParaRPr lang="pt-BR" i="1" dirty="0"/>
          </a:p>
          <a:p>
            <a:r>
              <a:rPr lang="pt-BR" dirty="0" smtClean="0"/>
              <a:t>Dano real (consumação)</a:t>
            </a:r>
          </a:p>
          <a:p>
            <a:r>
              <a:rPr lang="pt-BR" dirty="0" smtClean="0"/>
              <a:t>Dano potencial (tentativa)</a:t>
            </a:r>
          </a:p>
          <a:p>
            <a:r>
              <a:rPr lang="pt-BR" dirty="0" smtClean="0"/>
              <a:t>“A conduta delitiva provoca um dano concreto ou material”. </a:t>
            </a:r>
            <a:r>
              <a:rPr lang="pt-BR" i="1" dirty="0" smtClean="0"/>
              <a:t>Luiz Regis Prado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07579324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331640" y="624110"/>
            <a:ext cx="7202760" cy="932682"/>
          </a:xfrm>
        </p:spPr>
        <p:txBody>
          <a:bodyPr>
            <a:normAutofit/>
          </a:bodyPr>
          <a:lstStyle/>
          <a:p>
            <a:pPr algn="ctr"/>
            <a:r>
              <a:rPr lang="pt-BR" sz="3200" dirty="0" smtClean="0"/>
              <a:t>Crime de dano / crime de perigo</a:t>
            </a:r>
            <a:endParaRPr lang="pt-BR" sz="32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1043609" y="2136706"/>
            <a:ext cx="3672408" cy="376739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t-BR" dirty="0" smtClean="0">
                <a:solidFill>
                  <a:schemeClr val="accent1"/>
                </a:solidFill>
              </a:rPr>
              <a:t>	</a:t>
            </a:r>
            <a:r>
              <a:rPr lang="pt-BR" sz="2400" dirty="0" smtClean="0">
                <a:solidFill>
                  <a:schemeClr val="accent1"/>
                </a:solidFill>
              </a:rPr>
              <a:t>Crime de dano</a:t>
            </a:r>
          </a:p>
          <a:p>
            <a:r>
              <a:rPr lang="pt-BR" dirty="0" smtClean="0"/>
              <a:t>“A </a:t>
            </a:r>
            <a:r>
              <a:rPr lang="pt-BR" dirty="0"/>
              <a:t>conduta somente assume relevância jurídico-penal quando se verificar o dano”. </a:t>
            </a:r>
            <a:r>
              <a:rPr lang="pt-BR" i="1" dirty="0"/>
              <a:t>Paulo Queiroz</a:t>
            </a:r>
          </a:p>
          <a:p>
            <a:r>
              <a:rPr lang="pt-BR" dirty="0"/>
              <a:t>Dano real (consumação)</a:t>
            </a:r>
          </a:p>
          <a:p>
            <a:r>
              <a:rPr lang="pt-BR" dirty="0"/>
              <a:t>Dano potencial (tentativa)</a:t>
            </a:r>
          </a:p>
          <a:p>
            <a:pPr marL="0" indent="0">
              <a:buNone/>
            </a:pPr>
            <a:endParaRPr lang="pt-BR" dirty="0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pt-BR" sz="2400" dirty="0" smtClean="0">
                <a:solidFill>
                  <a:schemeClr val="accent1"/>
                </a:solidFill>
              </a:rPr>
              <a:t>Crime de perigo</a:t>
            </a:r>
          </a:p>
          <a:p>
            <a:r>
              <a:rPr lang="pt-BR" dirty="0" smtClean="0"/>
              <a:t>O tipo penal descreve uma situação de perigo ao bem jurídico</a:t>
            </a:r>
          </a:p>
          <a:p>
            <a:r>
              <a:rPr lang="pt-BR" dirty="0" smtClean="0"/>
              <a:t>Possibilidade de ocorrer lesão ao bem jurídico protegido</a:t>
            </a:r>
          </a:p>
          <a:p>
            <a:endParaRPr lang="pt-BR" dirty="0" smtClean="0"/>
          </a:p>
        </p:txBody>
      </p:sp>
    </p:spTree>
    <p:extLst>
      <p:ext uri="{BB962C8B-B14F-4D97-AF65-F5344CB8AC3E}">
        <p14:creationId xmlns:p14="http://schemas.microsoft.com/office/powerpoint/2010/main" val="293214899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Crime de perigo concreto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942415" y="1628800"/>
            <a:ext cx="6591985" cy="4752528"/>
          </a:xfrm>
        </p:spPr>
        <p:txBody>
          <a:bodyPr>
            <a:normAutofit fontScale="92500" lnSpcReduction="20000"/>
          </a:bodyPr>
          <a:lstStyle/>
          <a:p>
            <a:r>
              <a:rPr lang="pt-BR" dirty="0"/>
              <a:t>O perigo </a:t>
            </a:r>
            <a:r>
              <a:rPr lang="pt-BR" dirty="0">
                <a:solidFill>
                  <a:schemeClr val="accent1"/>
                </a:solidFill>
              </a:rPr>
              <a:t>integra o tipo penal </a:t>
            </a:r>
            <a:r>
              <a:rPr lang="pt-BR" dirty="0"/>
              <a:t>como elemento normativo</a:t>
            </a:r>
          </a:p>
          <a:p>
            <a:r>
              <a:rPr lang="pt-BR" dirty="0"/>
              <a:t>Deve-se comprovar o perigo</a:t>
            </a:r>
          </a:p>
          <a:p>
            <a:pPr marL="0" indent="0">
              <a:buNone/>
            </a:pPr>
            <a:r>
              <a:rPr lang="pt-BR" dirty="0"/>
              <a:t>Ex.</a:t>
            </a:r>
            <a:r>
              <a:rPr lang="pt-BR" b="1" dirty="0"/>
              <a:t> Maus-tratos</a:t>
            </a:r>
            <a:endParaRPr lang="pt-BR" dirty="0"/>
          </a:p>
          <a:p>
            <a:pPr marL="0" indent="0">
              <a:buNone/>
            </a:pPr>
            <a:r>
              <a:rPr lang="pt-BR" dirty="0"/>
              <a:t>Art. 136 - Expor a </a:t>
            </a:r>
            <a:r>
              <a:rPr lang="pt-BR" dirty="0">
                <a:solidFill>
                  <a:schemeClr val="accent1"/>
                </a:solidFill>
              </a:rPr>
              <a:t>perigo</a:t>
            </a:r>
            <a:r>
              <a:rPr lang="pt-BR" dirty="0"/>
              <a:t> a vida ou a saúde de pessoa sob sua autoridade, guarda ou vigilância, para fim de educação, ensino, tratamento ou custódia, quer privando-a de alimentação ou cuidados indispensáveis, quer sujeitando-a a trabalho excessivo ou inadequado, quer abusando de meios de correção ou disciplina:</a:t>
            </a:r>
          </a:p>
          <a:p>
            <a:pPr marL="0" indent="0">
              <a:buNone/>
            </a:pPr>
            <a:r>
              <a:rPr lang="pt-BR" dirty="0"/>
              <a:t>Pena - detenção, de dois meses a um ano, ou multa.</a:t>
            </a:r>
          </a:p>
          <a:p>
            <a:pPr marL="0" indent="0">
              <a:buNone/>
            </a:pPr>
            <a:r>
              <a:rPr lang="pt-BR" dirty="0"/>
              <a:t> § 1º - Se do fato resulta lesão corporal de natureza grave</a:t>
            </a:r>
          </a:p>
          <a:p>
            <a:pPr marL="0" indent="0">
              <a:buNone/>
            </a:pPr>
            <a:r>
              <a:rPr lang="pt-BR" dirty="0"/>
              <a:t> Pena - reclusão, de um a quatro anos.</a:t>
            </a:r>
          </a:p>
          <a:p>
            <a:pPr marL="0" indent="0">
              <a:buNone/>
            </a:pPr>
            <a:r>
              <a:rPr lang="pt-BR" dirty="0"/>
              <a:t>§ 2º - Se resulta a morte:</a:t>
            </a:r>
          </a:p>
          <a:p>
            <a:pPr marL="0" indent="0">
              <a:buNone/>
            </a:pPr>
            <a:r>
              <a:rPr lang="pt-BR" dirty="0"/>
              <a:t> Pena - reclusão, de quatro a doze anos.</a:t>
            </a:r>
          </a:p>
          <a:p>
            <a:pPr marL="0" indent="0">
              <a:buNone/>
            </a:pPr>
            <a:r>
              <a:rPr lang="pt-BR" dirty="0"/>
              <a:t>§ 3º - Aumenta-se a pena de um terço, se o crime é praticado contra pessoa menor de 14 (catorze) anos.</a:t>
            </a:r>
          </a:p>
          <a:p>
            <a:endParaRPr lang="pt-BR" dirty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48617982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Crime de perigo abstrato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942415" y="1556792"/>
            <a:ext cx="6591985" cy="4354430"/>
          </a:xfrm>
        </p:spPr>
        <p:txBody>
          <a:bodyPr>
            <a:normAutofit lnSpcReduction="10000"/>
          </a:bodyPr>
          <a:lstStyle/>
          <a:p>
            <a:r>
              <a:rPr lang="pt-BR" dirty="0" smtClean="0"/>
              <a:t>Há </a:t>
            </a:r>
            <a:r>
              <a:rPr lang="pt-BR" dirty="0" smtClean="0">
                <a:solidFill>
                  <a:schemeClr val="accent1"/>
                </a:solidFill>
              </a:rPr>
              <a:t>presunção</a:t>
            </a:r>
            <a:r>
              <a:rPr lang="pt-BR" dirty="0" smtClean="0"/>
              <a:t> de perigo</a:t>
            </a:r>
          </a:p>
          <a:p>
            <a:r>
              <a:rPr lang="pt-BR" dirty="0" smtClean="0"/>
              <a:t>Não necessita comprovação</a:t>
            </a:r>
          </a:p>
          <a:p>
            <a:r>
              <a:rPr lang="pt-BR" dirty="0" smtClean="0"/>
              <a:t>Pune-se a mera conduta</a:t>
            </a:r>
          </a:p>
          <a:p>
            <a:r>
              <a:rPr lang="pt-BR" dirty="0" smtClean="0"/>
              <a:t>“resulta em última análise que perigo não existe, de modo que se acaba de criminalizar a simples atividade”. Paulo Queiroz</a:t>
            </a:r>
          </a:p>
          <a:p>
            <a:r>
              <a:rPr lang="pt-BR" dirty="0" smtClean="0"/>
              <a:t>Ex. </a:t>
            </a:r>
            <a:r>
              <a:rPr lang="pt-BR" b="1" dirty="0"/>
              <a:t>Porte ilegal de arma de fogo de uso permitido</a:t>
            </a:r>
            <a:endParaRPr lang="pt-BR" dirty="0"/>
          </a:p>
          <a:p>
            <a:pPr marL="0" indent="0">
              <a:buNone/>
            </a:pPr>
            <a:r>
              <a:rPr lang="pt-BR" dirty="0" smtClean="0"/>
              <a:t>Art</a:t>
            </a:r>
            <a:r>
              <a:rPr lang="pt-BR" dirty="0"/>
              <a:t>. 14. Portar, deter, adquirir, fornecer, receber, ter em depósito, transportar, ceder, ainda que gratuitamente, emprestar, remeter, empregar, manter sob guarda ou ocultar arma de fogo, acessório ou munição, de uso permitido, sem autorização e em desacordo com determinação legal ou </a:t>
            </a:r>
            <a:r>
              <a:rPr lang="pt-BR" dirty="0" smtClean="0"/>
              <a:t>regulamentar:</a:t>
            </a:r>
          </a:p>
          <a:p>
            <a:pPr marL="0" indent="0">
              <a:buNone/>
            </a:pPr>
            <a:r>
              <a:rPr lang="pt-BR" dirty="0" smtClean="0"/>
              <a:t>Pena </a:t>
            </a:r>
            <a:r>
              <a:rPr lang="pt-BR" dirty="0"/>
              <a:t>– reclusão, de 2 (dois) a 4 (quatro) anos, e multa.</a:t>
            </a:r>
          </a:p>
          <a:p>
            <a:endParaRPr lang="pt-BR" dirty="0" smtClean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0510667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Conceito legal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403649" y="1772816"/>
            <a:ext cx="7130752" cy="4138406"/>
          </a:xfrm>
        </p:spPr>
        <p:txBody>
          <a:bodyPr/>
          <a:lstStyle/>
          <a:p>
            <a:pPr marL="0" indent="0">
              <a:buNone/>
            </a:pPr>
            <a:r>
              <a:rPr lang="pt-BR" dirty="0" smtClean="0"/>
              <a:t>Decreto Lei 3914/1941: Lei </a:t>
            </a:r>
            <a:r>
              <a:rPr lang="pt-BR" dirty="0"/>
              <a:t>de introdução do Código Penal </a:t>
            </a:r>
            <a:r>
              <a:rPr lang="pt-BR" dirty="0" smtClean="0"/>
              <a:t>(Decreto-lei </a:t>
            </a:r>
            <a:r>
              <a:rPr lang="pt-BR" dirty="0"/>
              <a:t>n. 2.848, de 7-12-940) </a:t>
            </a:r>
            <a:r>
              <a:rPr lang="pt-BR" dirty="0" smtClean="0"/>
              <a:t>e da Lei </a:t>
            </a:r>
            <a:r>
              <a:rPr lang="pt-BR" dirty="0"/>
              <a:t>das Contravenções Penais </a:t>
            </a:r>
            <a:r>
              <a:rPr lang="pt-BR" dirty="0" smtClean="0"/>
              <a:t>(Decreto-lei </a:t>
            </a:r>
            <a:r>
              <a:rPr lang="pt-BR" dirty="0"/>
              <a:t>n. 3.688, de 3 outubro de 1941)</a:t>
            </a:r>
            <a:endParaRPr lang="pt-BR" dirty="0" smtClean="0"/>
          </a:p>
          <a:p>
            <a:pPr marL="0" indent="0">
              <a:buNone/>
            </a:pPr>
            <a:r>
              <a:rPr lang="pt-BR" dirty="0"/>
              <a:t> </a:t>
            </a:r>
            <a:r>
              <a:rPr lang="pt-BR" dirty="0" err="1"/>
              <a:t>Art</a:t>
            </a:r>
            <a:r>
              <a:rPr lang="pt-BR" dirty="0"/>
              <a:t> 1º Considera-se </a:t>
            </a:r>
            <a:r>
              <a:rPr lang="pt-BR" b="1" dirty="0">
                <a:solidFill>
                  <a:schemeClr val="bg2">
                    <a:lumMod val="50000"/>
                  </a:schemeClr>
                </a:solidFill>
              </a:rPr>
              <a:t>crime</a:t>
            </a:r>
            <a:r>
              <a:rPr lang="pt-BR" dirty="0"/>
              <a:t> a </a:t>
            </a:r>
            <a:r>
              <a:rPr lang="pt-BR" dirty="0">
                <a:solidFill>
                  <a:srgbClr val="FF0000"/>
                </a:solidFill>
              </a:rPr>
              <a:t>infração penal </a:t>
            </a:r>
            <a:r>
              <a:rPr lang="pt-BR" dirty="0"/>
              <a:t>que a </a:t>
            </a:r>
            <a:r>
              <a:rPr lang="pt-BR" dirty="0">
                <a:solidFill>
                  <a:schemeClr val="bg2">
                    <a:lumMod val="50000"/>
                  </a:schemeClr>
                </a:solidFill>
              </a:rPr>
              <a:t>lei comina pena de reclusão ou de detenção</a:t>
            </a:r>
            <a:r>
              <a:rPr lang="pt-BR" dirty="0"/>
              <a:t>, quer isoladamente, quer alternativa ou cumulativamente com a pena de multa; </a:t>
            </a:r>
            <a:r>
              <a:rPr lang="pt-BR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contravenção</a:t>
            </a:r>
            <a:r>
              <a:rPr lang="pt-BR" dirty="0"/>
              <a:t>, a infração penal a que a lei comina, isoladamente, </a:t>
            </a:r>
            <a:r>
              <a:rPr lang="pt-B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pena de prisão simples ou de multa</a:t>
            </a:r>
            <a:r>
              <a:rPr lang="pt-BR" dirty="0"/>
              <a:t>, ou ambas. alternativa ou cumulativamente</a:t>
            </a:r>
            <a:r>
              <a:rPr lang="pt-BR" dirty="0" smtClean="0"/>
              <a:t>.</a:t>
            </a:r>
          </a:p>
          <a:p>
            <a:pPr marL="0" indent="0">
              <a:buNone/>
            </a:pPr>
            <a:r>
              <a:rPr lang="pt-BR" dirty="0" smtClean="0"/>
              <a:t>Obs.: conceito superado, pois a CF/88 prevê outras penas.</a:t>
            </a:r>
          </a:p>
        </p:txBody>
      </p:sp>
    </p:spTree>
    <p:extLst>
      <p:ext uri="{BB962C8B-B14F-4D97-AF65-F5344CB8AC3E}">
        <p14:creationId xmlns:p14="http://schemas.microsoft.com/office/powerpoint/2010/main" val="17299123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403649" y="624110"/>
            <a:ext cx="7130752" cy="1280890"/>
          </a:xfrm>
        </p:spPr>
        <p:txBody>
          <a:bodyPr>
            <a:normAutofit/>
          </a:bodyPr>
          <a:lstStyle/>
          <a:p>
            <a:r>
              <a:rPr lang="pt-BR" sz="3200" dirty="0" smtClean="0"/>
              <a:t>Lei 9.503/97: código de trânsito brasileiro</a:t>
            </a:r>
            <a:endParaRPr lang="pt-BR" sz="32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942415" y="1905000"/>
            <a:ext cx="6591985" cy="4620344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pt-BR" b="1" dirty="0"/>
              <a:t>Art. 306.</a:t>
            </a:r>
            <a:r>
              <a:rPr lang="pt-BR" dirty="0"/>
              <a:t> Conduzir veículo automotor com capacidade psicomotora alterada em razão da influência de álcool ou de outra substância psicoativa que determine dependência: </a:t>
            </a:r>
            <a:endParaRPr lang="pt-BR" dirty="0" smtClean="0"/>
          </a:p>
          <a:p>
            <a:pPr marL="0" indent="0">
              <a:buNone/>
            </a:pPr>
            <a:r>
              <a:rPr lang="pt-BR" dirty="0" smtClean="0"/>
              <a:t>Penas </a:t>
            </a:r>
            <a:r>
              <a:rPr lang="pt-BR" dirty="0"/>
              <a:t>- detenção, de seis meses a três anos, multa e suspensão ou proibição de se obter a permissão ou a habilitação para dirigir veículo automotor.</a:t>
            </a:r>
          </a:p>
          <a:p>
            <a:pPr marL="0" indent="0">
              <a:buNone/>
            </a:pPr>
            <a:r>
              <a:rPr lang="pt-BR" b="1" dirty="0" smtClean="0"/>
              <a:t>§ </a:t>
            </a:r>
            <a:r>
              <a:rPr lang="pt-BR" b="1" dirty="0"/>
              <a:t>1o</a:t>
            </a:r>
            <a:r>
              <a:rPr lang="pt-BR" dirty="0"/>
              <a:t> As condutas previstas no caput serão constatadas por: </a:t>
            </a:r>
            <a:endParaRPr lang="pt-BR" dirty="0" smtClean="0"/>
          </a:p>
          <a:p>
            <a:pPr marL="0" indent="0">
              <a:buNone/>
            </a:pPr>
            <a:r>
              <a:rPr lang="pt-BR" b="1" dirty="0" smtClean="0"/>
              <a:t>I</a:t>
            </a:r>
            <a:r>
              <a:rPr lang="pt-BR" b="1" dirty="0"/>
              <a:t> </a:t>
            </a:r>
            <a:r>
              <a:rPr lang="pt-BR" dirty="0"/>
              <a:t>- concentração igual ou superior a 6 decigramas de álcool por litro de sangue ou igual ou superior a 0,3 miligrama de álcool por litro de ar alveolar; ou (Incluído pela Lei nº 12.760, de 2012)</a:t>
            </a:r>
          </a:p>
          <a:p>
            <a:pPr marL="0" indent="0">
              <a:buNone/>
            </a:pPr>
            <a:r>
              <a:rPr lang="pt-BR" b="1" dirty="0"/>
              <a:t>II </a:t>
            </a:r>
            <a:r>
              <a:rPr lang="pt-BR" dirty="0"/>
              <a:t>- sinais que indiquem, na forma disciplinada pelo Contran, alteração da capacidade psicomotora. </a:t>
            </a:r>
          </a:p>
          <a:p>
            <a:pPr marL="0" indent="0">
              <a:buNone/>
            </a:pPr>
            <a:r>
              <a:rPr lang="pt-BR" b="1" dirty="0"/>
              <a:t>§ 2o</a:t>
            </a:r>
            <a:r>
              <a:rPr lang="pt-BR" dirty="0"/>
              <a:t> A verificação do disposto neste artigo poderá ser obtida mediante teste de alcoolemia, exame clínico, perícia, vídeo, prova testemunhal ou outros meios de prova em direito admitidos, observado o direito à contraprova. </a:t>
            </a:r>
          </a:p>
          <a:p>
            <a:pPr marL="0" indent="0">
              <a:buNone/>
            </a:pPr>
            <a:r>
              <a:rPr lang="pt-BR" b="1" dirty="0"/>
              <a:t>§ 3o</a:t>
            </a:r>
            <a:r>
              <a:rPr lang="pt-BR" dirty="0"/>
              <a:t> O Contran disporá sobre a equivalência entre os distintos testes de alcoolemia para efeito de caracterização do crime tipificado neste artigo. 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9145195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Penas alternativas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475657" y="1844824"/>
            <a:ext cx="7058744" cy="4066398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pt-BR" dirty="0" smtClean="0"/>
              <a:t>Art. 44 CP</a:t>
            </a:r>
          </a:p>
          <a:p>
            <a:pPr marL="0" indent="0">
              <a:buNone/>
            </a:pPr>
            <a:r>
              <a:rPr lang="pt-BR" dirty="0" smtClean="0"/>
              <a:t>As </a:t>
            </a:r>
            <a:r>
              <a:rPr lang="pt-BR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penas </a:t>
            </a:r>
            <a:r>
              <a:rPr lang="pt-B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restritivas de direitos </a:t>
            </a:r>
            <a:r>
              <a:rPr lang="pt-BR" dirty="0" smtClean="0"/>
              <a:t>substituirão as privativas </a:t>
            </a:r>
            <a:r>
              <a:rPr lang="pt-BR" dirty="0"/>
              <a:t>de </a:t>
            </a:r>
            <a:r>
              <a:rPr lang="pt-BR" dirty="0" smtClean="0"/>
              <a:t>liberdade: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pt-BR" dirty="0" smtClean="0"/>
              <a:t>Quando, ao calcular a pena, esta não for</a:t>
            </a:r>
            <a:r>
              <a:rPr lang="pt-BR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pt-B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superior a quatro anos </a:t>
            </a:r>
            <a:endParaRPr lang="pt-BR" dirty="0" smtClean="0"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pt-BR" dirty="0" smtClean="0"/>
              <a:t>crime cometido sem </a:t>
            </a:r>
            <a:r>
              <a:rPr lang="pt-BR" dirty="0"/>
              <a:t>violência ou grave ameaça à pessoa </a:t>
            </a:r>
            <a:r>
              <a:rPr lang="pt-BR" dirty="0" smtClean="0"/>
              <a:t>ou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pt-BR" dirty="0" smtClean="0"/>
              <a:t>crime culposo</a:t>
            </a:r>
            <a:r>
              <a:rPr lang="pt-BR" dirty="0"/>
              <a:t> </a:t>
            </a:r>
            <a:r>
              <a:rPr lang="pt-BR" dirty="0" smtClean="0"/>
              <a:t>(sem intenção de produzir o resultado)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pt-BR" dirty="0" smtClean="0"/>
              <a:t>Réu não reincidente em crime doloso (com intenção de produzir o resultado)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pt-BR" dirty="0" smtClean="0"/>
              <a:t>Culpabilidade, antecedentes, antecedentes</a:t>
            </a:r>
            <a:r>
              <a:rPr lang="pt-BR" dirty="0"/>
              <a:t>, </a:t>
            </a:r>
            <a:r>
              <a:rPr lang="pt-BR" dirty="0" smtClean="0"/>
              <a:t>conduta social, </a:t>
            </a:r>
            <a:r>
              <a:rPr lang="pt-BR" dirty="0"/>
              <a:t>personalidade </a:t>
            </a:r>
            <a:r>
              <a:rPr lang="pt-BR" dirty="0" smtClean="0"/>
              <a:t>, motivos </a:t>
            </a:r>
            <a:r>
              <a:rPr lang="pt-BR" dirty="0"/>
              <a:t>e as circunstâncias indicarem </a:t>
            </a:r>
            <a:r>
              <a:rPr lang="pt-BR" dirty="0" smtClean="0"/>
              <a:t>que essa </a:t>
            </a:r>
            <a:r>
              <a:rPr lang="pt-BR" dirty="0"/>
              <a:t>substituição seja </a:t>
            </a:r>
            <a:r>
              <a:rPr lang="pt-BR" dirty="0" smtClean="0"/>
              <a:t>suficiente</a:t>
            </a:r>
            <a:r>
              <a:rPr lang="pt-BR" dirty="0"/>
              <a:t>. </a:t>
            </a:r>
            <a:r>
              <a:rPr lang="pt-BR" dirty="0" smtClean="0"/>
              <a:t>(art. 59 C.P)</a:t>
            </a:r>
          </a:p>
          <a:p>
            <a:pPr marL="0" indent="0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8823593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Conceito legal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/>
              <a:t>Lei </a:t>
            </a:r>
            <a:r>
              <a:rPr lang="pt-BR" dirty="0" smtClean="0"/>
              <a:t>9.099/95: Crimes de menor potencial ofensivo</a:t>
            </a:r>
          </a:p>
          <a:p>
            <a:r>
              <a:rPr lang="pt-BR" dirty="0"/>
              <a:t>Art. 61.  Consideram-se infrações penais de menor potencial ofensivo, para os efeitos desta Lei, as contravenções penais e os crimes a que a lei comine </a:t>
            </a:r>
            <a:r>
              <a:rPr lang="pt-BR" b="1" dirty="0">
                <a:solidFill>
                  <a:schemeClr val="accent4">
                    <a:lumMod val="75000"/>
                  </a:schemeClr>
                </a:solidFill>
              </a:rPr>
              <a:t>pena máxima não superior a 2 (dois) anos</a:t>
            </a:r>
            <a:r>
              <a:rPr lang="pt-BR" dirty="0"/>
              <a:t>, cumulada ou não com multa</a:t>
            </a:r>
            <a:r>
              <a:rPr lang="pt-BR" dirty="0" smtClean="0"/>
              <a:t>. </a:t>
            </a:r>
            <a:r>
              <a:rPr lang="pt-BR" sz="1600" dirty="0" smtClean="0">
                <a:hlinkClick r:id="rId2"/>
              </a:rPr>
              <a:t>(</a:t>
            </a:r>
            <a:r>
              <a:rPr lang="pt-BR" sz="1600" dirty="0">
                <a:hlinkClick r:id="rId2"/>
              </a:rPr>
              <a:t>Redação dada pela Lei nº 11.313, de 2006</a:t>
            </a:r>
            <a:r>
              <a:rPr lang="pt-BR" sz="1600" dirty="0" smtClean="0">
                <a:hlinkClick r:id="rId2"/>
              </a:rPr>
              <a:t>)</a:t>
            </a:r>
            <a:endParaRPr lang="pt-BR" dirty="0" smtClean="0"/>
          </a:p>
          <a:p>
            <a:r>
              <a:rPr lang="pt-BR" dirty="0" smtClean="0"/>
              <a:t>Redação anterior: pena máxima 1 ano.</a:t>
            </a:r>
          </a:p>
        </p:txBody>
      </p:sp>
    </p:spTree>
    <p:extLst>
      <p:ext uri="{BB962C8B-B14F-4D97-AF65-F5344CB8AC3E}">
        <p14:creationId xmlns:p14="http://schemas.microsoft.com/office/powerpoint/2010/main" val="36712256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Conceito de crime</a:t>
            </a:r>
            <a:endParaRPr lang="pt-BR" dirty="0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259632" y="1700808"/>
            <a:ext cx="3096344" cy="648072"/>
          </a:xfrm>
        </p:spPr>
        <p:txBody>
          <a:bodyPr/>
          <a:lstStyle/>
          <a:p>
            <a:r>
              <a:rPr lang="pt-BR" dirty="0" smtClean="0">
                <a:solidFill>
                  <a:schemeClr val="accent1">
                    <a:lumMod val="75000"/>
                  </a:schemeClr>
                </a:solidFill>
              </a:rPr>
              <a:t>Conceito formal</a:t>
            </a:r>
            <a:endParaRPr lang="pt-BR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1043609" y="2492896"/>
            <a:ext cx="3528392" cy="3415695"/>
          </a:xfrm>
        </p:spPr>
        <p:txBody>
          <a:bodyPr>
            <a:normAutofit lnSpcReduction="10000"/>
          </a:bodyPr>
          <a:lstStyle/>
          <a:p>
            <a:r>
              <a:rPr lang="pt-BR" dirty="0" smtClean="0"/>
              <a:t>Crime é o que a lei descreve como tal</a:t>
            </a:r>
          </a:p>
          <a:p>
            <a:r>
              <a:rPr lang="pt-BR" dirty="0" smtClean="0"/>
              <a:t>Princípio da legalidade:</a:t>
            </a:r>
          </a:p>
          <a:p>
            <a:pPr marL="0" indent="0" algn="just">
              <a:buNone/>
            </a:pPr>
            <a:r>
              <a:rPr lang="pt-BR" dirty="0" smtClean="0"/>
              <a:t>Art. 5 XXXIX: </a:t>
            </a:r>
            <a:r>
              <a:rPr lang="pt-BR" dirty="0"/>
              <a:t>não há crime sem lei anterior que o defina, nem pena sem prévia cominação </a:t>
            </a:r>
            <a:r>
              <a:rPr lang="pt-BR" dirty="0" smtClean="0"/>
              <a:t>legal.</a:t>
            </a:r>
          </a:p>
          <a:p>
            <a:pPr marL="0" indent="0" algn="just">
              <a:buNone/>
            </a:pPr>
            <a:r>
              <a:rPr lang="pt-BR" dirty="0" smtClean="0"/>
              <a:t>Art. 1 CP: Não </a:t>
            </a:r>
            <a:r>
              <a:rPr lang="pt-BR" dirty="0"/>
              <a:t>há crime sem lei anterior que o defina. Não há pena sem prévia cominação legal</a:t>
            </a:r>
            <a:endParaRPr lang="pt-BR" dirty="0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932040" y="1905000"/>
            <a:ext cx="3597353" cy="443880"/>
          </a:xfrm>
        </p:spPr>
        <p:txBody>
          <a:bodyPr/>
          <a:lstStyle/>
          <a:p>
            <a:r>
              <a:rPr lang="pt-BR" dirty="0" smtClean="0">
                <a:solidFill>
                  <a:schemeClr val="accent1">
                    <a:lumMod val="75000"/>
                  </a:schemeClr>
                </a:solidFill>
              </a:rPr>
              <a:t>Conceito material</a:t>
            </a:r>
            <a:endParaRPr lang="pt-BR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932040" y="2492896"/>
            <a:ext cx="3597355" cy="3412467"/>
          </a:xfrm>
        </p:spPr>
        <p:txBody>
          <a:bodyPr>
            <a:normAutofit fontScale="92500" lnSpcReduction="20000"/>
          </a:bodyPr>
          <a:lstStyle/>
          <a:p>
            <a:r>
              <a:rPr lang="pt-BR" dirty="0" smtClean="0"/>
              <a:t>Conduta individual</a:t>
            </a:r>
          </a:p>
          <a:p>
            <a:r>
              <a:rPr lang="pt-BR" dirty="0" smtClean="0">
                <a:solidFill>
                  <a:schemeClr val="accent1">
                    <a:lumMod val="75000"/>
                  </a:schemeClr>
                </a:solidFill>
              </a:rPr>
              <a:t>Exceção</a:t>
            </a:r>
            <a:r>
              <a:rPr lang="pt-BR" dirty="0" smtClean="0"/>
              <a:t>: cometidos por pessoa jurídica</a:t>
            </a:r>
          </a:p>
          <a:p>
            <a:r>
              <a:rPr lang="pt-BR" dirty="0" smtClean="0"/>
              <a:t>Lesão ao bem jurídico</a:t>
            </a:r>
          </a:p>
          <a:p>
            <a:r>
              <a:rPr lang="pt-BR" dirty="0" smtClean="0"/>
              <a:t>Perigo de lesão ao bem jurídico </a:t>
            </a:r>
          </a:p>
          <a:p>
            <a:r>
              <a:rPr lang="pt-BR" i="1" dirty="0" err="1" smtClean="0"/>
              <a:t>Desvalor</a:t>
            </a:r>
            <a:r>
              <a:rPr lang="pt-BR" dirty="0" smtClean="0"/>
              <a:t> da ação </a:t>
            </a:r>
          </a:p>
          <a:p>
            <a:r>
              <a:rPr lang="pt-BR" dirty="0" smtClean="0">
                <a:solidFill>
                  <a:schemeClr val="accent1">
                    <a:lumMod val="75000"/>
                  </a:schemeClr>
                </a:solidFill>
              </a:rPr>
              <a:t>Bem jurídico penal</a:t>
            </a:r>
            <a:r>
              <a:rPr lang="pt-BR" dirty="0" smtClean="0"/>
              <a:t>: todo bem jurídico protegido pela norma penal</a:t>
            </a:r>
          </a:p>
          <a:p>
            <a:pPr marL="0" indent="0">
              <a:buNone/>
            </a:pPr>
            <a:r>
              <a:rPr lang="pt-BR" dirty="0" smtClean="0"/>
              <a:t>Ex.: vida, patrimônio, fé pública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20370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pt-BR" sz="3200" dirty="0"/>
              <a:t>Conceito analítico de crime </a:t>
            </a:r>
            <a:r>
              <a:rPr lang="pt-BR" sz="2400" dirty="0"/>
              <a:t>(desdobramento do conceito formal)</a:t>
            </a:r>
            <a:br>
              <a:rPr lang="pt-BR" sz="2400" dirty="0"/>
            </a:br>
            <a:endParaRPr lang="pt-BR" sz="24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043609" y="1772816"/>
            <a:ext cx="7490792" cy="4752528"/>
          </a:xfrm>
        </p:spPr>
        <p:txBody>
          <a:bodyPr>
            <a:normAutofit/>
          </a:bodyPr>
          <a:lstStyle/>
          <a:p>
            <a:r>
              <a:rPr lang="pt-BR" dirty="0" smtClean="0"/>
              <a:t>Crime é fato típico, antijurídico/ilícito, culpável.</a:t>
            </a:r>
          </a:p>
          <a:p>
            <a:r>
              <a:rPr lang="pt-BR" b="1" dirty="0" smtClean="0">
                <a:solidFill>
                  <a:schemeClr val="bg2">
                    <a:lumMod val="50000"/>
                  </a:schemeClr>
                </a:solidFill>
              </a:rPr>
              <a:t>Fato típico</a:t>
            </a:r>
            <a:r>
              <a:rPr lang="pt-BR" dirty="0" smtClean="0">
                <a:solidFill>
                  <a:schemeClr val="bg2">
                    <a:lumMod val="50000"/>
                  </a:schemeClr>
                </a:solidFill>
              </a:rPr>
              <a:t>: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pt-BR" sz="1600" dirty="0" smtClean="0"/>
              <a:t>Conduta é típica (descrita na lei penal incriminadora)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pt-BR" sz="1600" dirty="0" smtClean="0"/>
              <a:t>Tipicidade: conduta humana corresponde à descrição legal (princípio da legalidade)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pt-BR" sz="1600" dirty="0" smtClean="0"/>
              <a:t>Conduta atípica: não relevante penalmente</a:t>
            </a:r>
          </a:p>
          <a:p>
            <a:r>
              <a:rPr lang="pt-BR" b="1" dirty="0" smtClean="0">
                <a:solidFill>
                  <a:schemeClr val="bg2">
                    <a:lumMod val="50000"/>
                  </a:schemeClr>
                </a:solidFill>
              </a:rPr>
              <a:t>Antijurídico/ilícito</a:t>
            </a:r>
            <a:r>
              <a:rPr lang="pt-BR" dirty="0" smtClean="0"/>
              <a:t>: contrário à norma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pt-BR" sz="1600" dirty="0" smtClean="0"/>
              <a:t>Exclusão de ilicitude: ações autorizadas pelo direito. Exemplo: legitima defesa, estado de necessidade, etc.</a:t>
            </a:r>
          </a:p>
          <a:p>
            <a:r>
              <a:rPr lang="pt-BR" b="1" dirty="0" smtClean="0">
                <a:solidFill>
                  <a:schemeClr val="bg2">
                    <a:lumMod val="50000"/>
                  </a:schemeClr>
                </a:solidFill>
              </a:rPr>
              <a:t>Culpável</a:t>
            </a:r>
            <a:r>
              <a:rPr lang="pt-BR" dirty="0" smtClean="0"/>
              <a:t> (condições subjetivas):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pt-BR" sz="1600" dirty="0" smtClean="0"/>
              <a:t>culpabilidade é juízo de reprovação sobre o autor que realiza fato típico e ilícito em situação que poderia ter agido de outra forma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633997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 smtClean="0"/>
              <a:t>Conduta típica</a:t>
            </a:r>
            <a:br>
              <a:rPr lang="pt-BR" dirty="0" smtClean="0"/>
            </a:br>
            <a:r>
              <a:rPr lang="pt-BR" sz="2800" dirty="0" smtClean="0"/>
              <a:t> </a:t>
            </a:r>
            <a:r>
              <a:rPr lang="pt-BR" sz="2800" dirty="0" smtClean="0">
                <a:solidFill>
                  <a:schemeClr val="bg2">
                    <a:lumMod val="50000"/>
                  </a:schemeClr>
                </a:solidFill>
              </a:rPr>
              <a:t>análise da intenção do agente</a:t>
            </a:r>
            <a:endParaRPr lang="pt-BR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1259633" y="1844824"/>
            <a:ext cx="3168352" cy="4536504"/>
          </a:xfrm>
        </p:spPr>
        <p:txBody>
          <a:bodyPr>
            <a:normAutofit fontScale="47500" lnSpcReduction="20000"/>
          </a:bodyPr>
          <a:lstStyle/>
          <a:p>
            <a:r>
              <a:rPr lang="pt-BR" sz="3800" b="1" dirty="0" smtClean="0"/>
              <a:t>DOLOSA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pt-BR" sz="2900" dirty="0" smtClean="0"/>
              <a:t>Queria </a:t>
            </a:r>
            <a:r>
              <a:rPr lang="pt-BR" sz="2900" dirty="0"/>
              <a:t>produzir o resultado? </a:t>
            </a:r>
            <a:r>
              <a:rPr lang="pt-BR" sz="2900" dirty="0">
                <a:solidFill>
                  <a:schemeClr val="bg2">
                    <a:lumMod val="50000"/>
                  </a:schemeClr>
                </a:solidFill>
              </a:rPr>
              <a:t>crime doloso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pt-BR" sz="2900" dirty="0"/>
              <a:t>Correu o risco de produzir o resultado? </a:t>
            </a:r>
            <a:r>
              <a:rPr lang="pt-BR" sz="2900" dirty="0">
                <a:solidFill>
                  <a:schemeClr val="bg2">
                    <a:lumMod val="50000"/>
                  </a:schemeClr>
                </a:solidFill>
              </a:rPr>
              <a:t>dolo eventual</a:t>
            </a:r>
          </a:p>
          <a:p>
            <a:r>
              <a:rPr lang="pt-BR" sz="2900" b="1" dirty="0" smtClean="0"/>
              <a:t>Regra para relevância penal</a:t>
            </a:r>
          </a:p>
          <a:p>
            <a:r>
              <a:rPr lang="pt-BR" sz="2900" dirty="0" smtClean="0"/>
              <a:t>Os crimes dolosos contra a vida serão julgados pelo Tribunal do Júri, conforme CF/88:</a:t>
            </a:r>
          </a:p>
          <a:p>
            <a:pPr marL="0" indent="0">
              <a:buNone/>
            </a:pPr>
            <a:r>
              <a:rPr lang="pt-BR" sz="2900" dirty="0" smtClean="0"/>
              <a:t>Art. 5º</a:t>
            </a:r>
            <a:r>
              <a:rPr lang="pt-BR" sz="2500" dirty="0" smtClean="0"/>
              <a:t>XXXVIII </a:t>
            </a:r>
            <a:r>
              <a:rPr lang="pt-BR" sz="2500" dirty="0"/>
              <a:t>- é reconhecida a instituição do júri, com a organização que lhe der a lei, assegurados:</a:t>
            </a:r>
          </a:p>
          <a:p>
            <a:pPr marL="0" indent="0">
              <a:buNone/>
            </a:pPr>
            <a:r>
              <a:rPr lang="pt-BR" sz="2500" dirty="0"/>
              <a:t>a) a plenitude de defesa;</a:t>
            </a:r>
          </a:p>
          <a:p>
            <a:pPr marL="0" indent="0">
              <a:buNone/>
            </a:pPr>
            <a:r>
              <a:rPr lang="pt-BR" sz="2500" dirty="0"/>
              <a:t>b) o sigilo das votações;</a:t>
            </a:r>
          </a:p>
          <a:p>
            <a:pPr marL="0" indent="0">
              <a:buNone/>
            </a:pPr>
            <a:r>
              <a:rPr lang="pt-BR" sz="2500" dirty="0"/>
              <a:t>c) a soberania dos veredictos;</a:t>
            </a:r>
          </a:p>
          <a:p>
            <a:pPr marL="0" indent="0">
              <a:buNone/>
            </a:pPr>
            <a:r>
              <a:rPr lang="pt-BR" sz="2500" dirty="0"/>
              <a:t>d) a competência para o julgamento dos </a:t>
            </a:r>
            <a:r>
              <a:rPr lang="pt-BR" sz="2500" b="1" dirty="0"/>
              <a:t>crimes dolosos contra a vida</a:t>
            </a:r>
            <a:r>
              <a:rPr lang="pt-BR" sz="2500" dirty="0"/>
              <a:t>;</a:t>
            </a:r>
          </a:p>
          <a:p>
            <a:endParaRPr lang="pt-BR" sz="1900" dirty="0" smtClean="0"/>
          </a:p>
          <a:p>
            <a:endParaRPr lang="pt-BR" sz="1900" dirty="0" smtClean="0"/>
          </a:p>
          <a:p>
            <a:endParaRPr lang="pt-BR" dirty="0" smtClean="0"/>
          </a:p>
          <a:p>
            <a:pPr>
              <a:buFont typeface="Wingdings" panose="05000000000000000000" pitchFamily="2" charset="2"/>
              <a:buChar char="ü"/>
            </a:pPr>
            <a:endParaRPr lang="pt-BR" dirty="0" smtClean="0"/>
          </a:p>
          <a:p>
            <a:pPr>
              <a:buFont typeface="Wingdings" panose="05000000000000000000" pitchFamily="2" charset="2"/>
              <a:buChar char="ü"/>
            </a:pPr>
            <a:endParaRPr lang="pt-BR" dirty="0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1" y="1844824"/>
            <a:ext cx="3962400" cy="4536504"/>
          </a:xfrm>
        </p:spPr>
        <p:txBody>
          <a:bodyPr>
            <a:normAutofit fontScale="47500" lnSpcReduction="20000"/>
          </a:bodyPr>
          <a:lstStyle/>
          <a:p>
            <a:r>
              <a:rPr lang="pt-BR" sz="3300" b="1" dirty="0" smtClean="0"/>
              <a:t>CULPOSA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pt-BR" sz="2900" dirty="0" smtClean="0"/>
              <a:t>Culpa inconsciente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pt-BR" sz="2900" dirty="0" smtClean="0"/>
              <a:t>Culpa consciente: negligência, imprudência, imperícia</a:t>
            </a:r>
          </a:p>
          <a:p>
            <a:r>
              <a:rPr lang="pt-BR" sz="2900" b="1" dirty="0" smtClean="0"/>
              <a:t>Exceção</a:t>
            </a:r>
            <a:r>
              <a:rPr lang="pt-BR" sz="2900" dirty="0" smtClean="0"/>
              <a:t>: deve estar previsto na lei.</a:t>
            </a:r>
          </a:p>
          <a:p>
            <a:pPr marL="0" indent="0">
              <a:spcBef>
                <a:spcPts val="600"/>
              </a:spcBef>
              <a:buNone/>
            </a:pPr>
            <a:endParaRPr lang="pt-BR" sz="2900" dirty="0" smtClean="0"/>
          </a:p>
          <a:p>
            <a:pPr marL="0" indent="0">
              <a:spcBef>
                <a:spcPts val="600"/>
              </a:spcBef>
              <a:buNone/>
            </a:pPr>
            <a:r>
              <a:rPr lang="pt-BR" sz="2900" dirty="0" smtClean="0"/>
              <a:t>Exemplos:</a:t>
            </a:r>
            <a:endParaRPr lang="pt-BR" sz="2300" dirty="0" smtClean="0"/>
          </a:p>
          <a:p>
            <a:pPr marL="0" indent="0">
              <a:spcBef>
                <a:spcPts val="600"/>
              </a:spcBef>
              <a:buNone/>
            </a:pPr>
            <a:r>
              <a:rPr lang="pt-BR" sz="2500" b="1" dirty="0" smtClean="0"/>
              <a:t>Art. 121 CP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pt-BR" sz="2900" dirty="0" smtClean="0"/>
              <a:t>Homicídio </a:t>
            </a:r>
            <a:r>
              <a:rPr lang="pt-BR" sz="2900" dirty="0"/>
              <a:t>culposo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pt-BR" sz="2900" dirty="0" smtClean="0"/>
              <a:t>§ </a:t>
            </a:r>
            <a:r>
              <a:rPr lang="pt-BR" sz="2900" dirty="0"/>
              <a:t>3º Se o homicídio é </a:t>
            </a:r>
            <a:r>
              <a:rPr lang="pt-BR" sz="29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culposo</a:t>
            </a:r>
            <a:r>
              <a:rPr lang="pt-BR" sz="2900" dirty="0" smtClean="0"/>
              <a:t>:</a:t>
            </a:r>
            <a:endParaRPr lang="pt-BR" sz="2900" dirty="0"/>
          </a:p>
          <a:p>
            <a:pPr marL="0" indent="0">
              <a:spcBef>
                <a:spcPts val="600"/>
              </a:spcBef>
              <a:buNone/>
            </a:pPr>
            <a:r>
              <a:rPr lang="pt-BR" sz="2900" dirty="0" smtClean="0"/>
              <a:t> </a:t>
            </a:r>
            <a:r>
              <a:rPr lang="pt-BR" sz="2900" dirty="0"/>
              <a:t>Pena - detenção, de um a três anos</a:t>
            </a:r>
            <a:r>
              <a:rPr lang="pt-BR" sz="2900" dirty="0" smtClean="0"/>
              <a:t>.</a:t>
            </a:r>
          </a:p>
          <a:p>
            <a:pPr marL="0" indent="0">
              <a:spcBef>
                <a:spcPts val="0"/>
              </a:spcBef>
              <a:buNone/>
            </a:pPr>
            <a:endParaRPr lang="pt-BR" sz="2300" dirty="0"/>
          </a:p>
          <a:p>
            <a:pPr marL="0" indent="0">
              <a:spcBef>
                <a:spcPts val="600"/>
              </a:spcBef>
              <a:buNone/>
            </a:pPr>
            <a:r>
              <a:rPr lang="pt-BR" sz="2900" b="1" dirty="0" smtClean="0"/>
              <a:t>Art. 250 CP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pt-BR" sz="2900" b="1" dirty="0" smtClean="0"/>
              <a:t> </a:t>
            </a:r>
            <a:r>
              <a:rPr lang="pt-BR" sz="2900" dirty="0" smtClean="0"/>
              <a:t>Incêndio culposo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pt-BR" sz="2900" dirty="0" smtClean="0"/>
              <a:t>§ 2º - Se </a:t>
            </a:r>
            <a:r>
              <a:rPr lang="pt-BR" sz="29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culposo</a:t>
            </a:r>
            <a:r>
              <a:rPr lang="pt-BR" sz="2900" dirty="0" smtClean="0"/>
              <a:t> o incêndio, é pena de detenção, de seis meses a dois anos.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6680649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 smtClean="0"/>
              <a:t>Conceito </a:t>
            </a:r>
            <a:r>
              <a:rPr lang="pt-BR" dirty="0" err="1" smtClean="0"/>
              <a:t>definitorial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942415" y="1268760"/>
            <a:ext cx="6591985" cy="5074510"/>
          </a:xfrm>
        </p:spPr>
        <p:txBody>
          <a:bodyPr>
            <a:normAutofit lnSpcReduction="10000"/>
          </a:bodyPr>
          <a:lstStyle/>
          <a:p>
            <a:r>
              <a:rPr lang="pt-BR" dirty="0" smtClean="0"/>
              <a:t>“Crime” não é/tem uma realidade intrínseca</a:t>
            </a:r>
          </a:p>
          <a:p>
            <a:r>
              <a:rPr lang="pt-BR" dirty="0" smtClean="0"/>
              <a:t>Construção social da realidade</a:t>
            </a:r>
          </a:p>
          <a:p>
            <a:r>
              <a:rPr lang="pt-BR" dirty="0" smtClean="0"/>
              <a:t>Processo de reação social que constrói a conduta desviada</a:t>
            </a:r>
          </a:p>
          <a:p>
            <a:r>
              <a:rPr lang="pt-BR" dirty="0" smtClean="0"/>
              <a:t>Desvio não é uma qualidade do “ato” da pessoa que o comete, mas sim mas consequência da aplicação de regras e sanções</a:t>
            </a:r>
          </a:p>
          <a:p>
            <a:r>
              <a:rPr lang="pt-BR" dirty="0" smtClean="0"/>
              <a:t>Resultado </a:t>
            </a:r>
            <a:r>
              <a:rPr lang="pt-BR" dirty="0"/>
              <a:t>d</a:t>
            </a:r>
            <a:r>
              <a:rPr lang="pt-BR" dirty="0" smtClean="0"/>
              <a:t>e interpretação entre a </a:t>
            </a:r>
            <a:r>
              <a:rPr lang="pt-BR" dirty="0"/>
              <a:t>conduta humana </a:t>
            </a:r>
            <a:r>
              <a:rPr lang="pt-BR" dirty="0" smtClean="0"/>
              <a:t>e a </a:t>
            </a:r>
            <a:r>
              <a:rPr lang="pt-BR" dirty="0"/>
              <a:t>descrição legal de infração penal</a:t>
            </a:r>
          </a:p>
          <a:p>
            <a:r>
              <a:rPr lang="pt-BR" dirty="0" smtClean="0"/>
              <a:t>Política criminal: determina quais condutas serão relevantes penalmente e qual a quantidade de pena</a:t>
            </a:r>
          </a:p>
          <a:p>
            <a:r>
              <a:rPr lang="pt-BR" dirty="0" smtClean="0"/>
              <a:t>Criminalização </a:t>
            </a:r>
            <a:r>
              <a:rPr lang="pt-BR" dirty="0"/>
              <a:t>primária e secundária</a:t>
            </a:r>
          </a:p>
          <a:p>
            <a:r>
              <a:rPr lang="pt-BR" dirty="0" smtClean="0"/>
              <a:t>“O crime é uma construção social da realidade. Não há fenômenos criminosos, mas sim criminalização de fenômenos”. Paulo Queiroz</a:t>
            </a:r>
          </a:p>
          <a:p>
            <a:endParaRPr lang="pt-BR" dirty="0" smtClean="0"/>
          </a:p>
          <a:p>
            <a:pPr>
              <a:buFont typeface="Wingdings" panose="05000000000000000000" pitchFamily="2" charset="2"/>
              <a:buChar char="ü"/>
            </a:pPr>
            <a:endParaRPr lang="pt-BR" dirty="0" smtClean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5357415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ssicPhotoAlbum">
  <a:themeElements>
    <a:clrScheme name="Technic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70000"/>
                <a:satMod val="350000"/>
              </a:schemeClr>
            </a:gs>
          </a:gsLst>
          <a:path path="circle">
            <a:fillToRect l="51000" t="-20000" r="2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25000"/>
                <a:satMod val="350000"/>
              </a:schemeClr>
              <a:schemeClr val="phClr">
                <a:tint val="83000"/>
                <a:satMod val="115000"/>
              </a:schemeClr>
            </a:duotone>
          </a:blip>
          <a:tile tx="0" ty="0" sx="120000" sy="120000" flip="xy" algn="t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acho">
  <a:themeElements>
    <a:clrScheme name="Cacho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Cacho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acho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Grek" typeface=""/>
        <a:font script="Cyrl" typeface=""/>
        <a:font script="Jpan" typeface="ＭＳ Ｐゴシック"/>
        <a:font script="Hang" typeface="맑은 고딕"/>
        <a:font script="Hans" typeface="宋体"/>
        <a:font script="Hant" typeface="微軟正黑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Grek" typeface=""/>
        <a:font script="Cyrl"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98000"/>
                <a:satMod val="300000"/>
              </a:schemeClr>
            </a:gs>
            <a:gs pos="25000">
              <a:schemeClr val="phClr">
                <a:tint val="37000"/>
                <a:shade val="98000"/>
                <a:satMod val="300000"/>
              </a:schemeClr>
            </a:gs>
            <a:gs pos="100000">
              <a:schemeClr val="phClr">
                <a:tint val="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75000"/>
                <a:satMod val="160000"/>
              </a:schemeClr>
            </a:gs>
            <a:gs pos="62000">
              <a:schemeClr val="phClr">
                <a:satMod val="125000"/>
              </a:schemeClr>
            </a:gs>
            <a:gs pos="100000">
              <a:schemeClr val="phClr">
                <a:tint val="80000"/>
                <a:satMod val="140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>
              <a:srgbClr val="000000">
                <a:alpha val="45882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6500000"/>
            </a:lightRig>
          </a:scene3d>
          <a:sp3d contourW="12700" prstMaterial="powder">
            <a:bevelT h="50800"/>
            <a:contourClr>
              <a:schemeClr val="phClr"/>
            </a:contourClr>
          </a:sp3d>
        </a:effectStyle>
        <a:effectStyle>
          <a:effectLst>
            <a:reflection blurRad="12700" stA="25000" endPos="28000" dist="38100" dir="5400000" sy="-100000"/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>
            <a:bevelT w="139700" h="381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75000"/>
                <a:satMod val="250000"/>
              </a:schemeClr>
            </a:gs>
            <a:gs pos="20000">
              <a:schemeClr val="phClr">
                <a:shade val="85000"/>
                <a:satMod val="17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0000"/>
                <a:satMod val="145000"/>
              </a:schemeClr>
            </a:gs>
            <a:gs pos="30000">
              <a:schemeClr val="phClr">
                <a:shade val="65000"/>
                <a:satMod val="155000"/>
              </a:schemeClr>
            </a:gs>
            <a:gs pos="100000">
              <a:schemeClr val="phClr">
                <a:tint val="60000"/>
                <a:satMod val="170000"/>
              </a:schemeClr>
            </a:gs>
          </a:gsLst>
          <a:lin ang="16200000" scaled="1"/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Grek" typeface=""/>
        <a:font script="Cyrl" typeface=""/>
        <a:font script="Jpan" typeface="ＭＳ Ｐゴシック"/>
        <a:font script="Hang" typeface="맑은 고딕"/>
        <a:font script="Hans" typeface="宋体"/>
        <a:font script="Hant" typeface="微軟正黑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Grek" typeface=""/>
        <a:font script="Cyrl"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98000"/>
                <a:satMod val="300000"/>
              </a:schemeClr>
            </a:gs>
            <a:gs pos="25000">
              <a:schemeClr val="phClr">
                <a:tint val="37000"/>
                <a:shade val="98000"/>
                <a:satMod val="300000"/>
              </a:schemeClr>
            </a:gs>
            <a:gs pos="100000">
              <a:schemeClr val="phClr">
                <a:tint val="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75000"/>
                <a:satMod val="160000"/>
              </a:schemeClr>
            </a:gs>
            <a:gs pos="62000">
              <a:schemeClr val="phClr">
                <a:satMod val="125000"/>
              </a:schemeClr>
            </a:gs>
            <a:gs pos="100000">
              <a:schemeClr val="phClr">
                <a:tint val="80000"/>
                <a:satMod val="140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>
              <a:srgbClr val="000000">
                <a:alpha val="45882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6500000"/>
            </a:lightRig>
          </a:scene3d>
          <a:sp3d contourW="12700" prstMaterial="powder">
            <a:bevelT h="50800"/>
            <a:contourClr>
              <a:schemeClr val="phClr"/>
            </a:contourClr>
          </a:sp3d>
        </a:effectStyle>
        <a:effectStyle>
          <a:effectLst>
            <a:reflection blurRad="12700" stA="25000" endPos="28000" dist="38100" dir="5400000" sy="-100000"/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>
            <a:bevelT w="139700" h="381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75000"/>
                <a:satMod val="250000"/>
              </a:schemeClr>
            </a:gs>
            <a:gs pos="20000">
              <a:schemeClr val="phClr">
                <a:shade val="85000"/>
                <a:satMod val="17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0000"/>
                <a:satMod val="145000"/>
              </a:schemeClr>
            </a:gs>
            <a:gs pos="30000">
              <a:schemeClr val="phClr">
                <a:shade val="65000"/>
                <a:satMod val="155000"/>
              </a:schemeClr>
            </a:gs>
            <a:gs pos="100000">
              <a:schemeClr val="phClr">
                <a:tint val="60000"/>
                <a:satMod val="170000"/>
              </a:schemeClr>
            </a:gs>
          </a:gsLst>
          <a:lin ang="16200000" scaled="1"/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A4A92EC6-E629-4566-8CC0-1E7A01F1F16E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Álbum de fotografias clássico</Template>
  <TotalTime>0</TotalTime>
  <Words>2065</Words>
  <Application>Microsoft Office PowerPoint</Application>
  <PresentationFormat>Apresentação na tela (4:3)</PresentationFormat>
  <Paragraphs>295</Paragraphs>
  <Slides>30</Slides>
  <Notes>1</Notes>
  <HiddenSlides>0</HiddenSlides>
  <MMClips>0</MMClips>
  <ScaleCrop>false</ScaleCrop>
  <HeadingPairs>
    <vt:vector size="6" baseType="variant">
      <vt:variant>
        <vt:lpstr>Fontes usadas</vt:lpstr>
      </vt:variant>
      <vt:variant>
        <vt:i4>7</vt:i4>
      </vt:variant>
      <vt:variant>
        <vt:lpstr>Tema</vt:lpstr>
      </vt:variant>
      <vt:variant>
        <vt:i4>2</vt:i4>
      </vt:variant>
      <vt:variant>
        <vt:lpstr>Títulos de slides</vt:lpstr>
      </vt:variant>
      <vt:variant>
        <vt:i4>30</vt:i4>
      </vt:variant>
    </vt:vector>
  </HeadingPairs>
  <TitlesOfParts>
    <vt:vector size="39" baseType="lpstr">
      <vt:lpstr>Arial</vt:lpstr>
      <vt:lpstr>Calibri</vt:lpstr>
      <vt:lpstr>Century Gothic</vt:lpstr>
      <vt:lpstr>Century Schoolbook</vt:lpstr>
      <vt:lpstr>Times New Roman</vt:lpstr>
      <vt:lpstr>Wingdings</vt:lpstr>
      <vt:lpstr>Wingdings 3</vt:lpstr>
      <vt:lpstr>ClassicPhotoAlbum</vt:lpstr>
      <vt:lpstr>Cacho</vt:lpstr>
      <vt:lpstr>Pontifícia Universidade Católica do  Rio Grande do Sul Faculdade de Direito Departamento de Direito e Processo Penal </vt:lpstr>
      <vt:lpstr>Revisão</vt:lpstr>
      <vt:lpstr>Conceito legal</vt:lpstr>
      <vt:lpstr>Penas alternativas</vt:lpstr>
      <vt:lpstr>Conceito legal</vt:lpstr>
      <vt:lpstr>Conceito de crime</vt:lpstr>
      <vt:lpstr>Conceito analítico de crime (desdobramento do conceito formal) </vt:lpstr>
      <vt:lpstr>Conduta típica  análise da intenção do agente</vt:lpstr>
      <vt:lpstr>Conceito definitorial</vt:lpstr>
      <vt:lpstr>Teorias da Pena </vt:lpstr>
      <vt:lpstr>Matéria nova!</vt:lpstr>
      <vt:lpstr>Crime doloso</vt:lpstr>
      <vt:lpstr>Crime culposo</vt:lpstr>
      <vt:lpstr>Dolo eventual e culposa consciente: distinção</vt:lpstr>
      <vt:lpstr>Crime material </vt:lpstr>
      <vt:lpstr>Crime formal</vt:lpstr>
      <vt:lpstr>Crime de mera conduta</vt:lpstr>
      <vt:lpstr>Crime Comissivo</vt:lpstr>
      <vt:lpstr>Crime omissivo próprio</vt:lpstr>
      <vt:lpstr>Crime omissivo impróprio</vt:lpstr>
      <vt:lpstr>Crimes comuns e especiais</vt:lpstr>
      <vt:lpstr>Crime principal e acessório</vt:lpstr>
      <vt:lpstr>Crime instantâneos e  permanente </vt:lpstr>
      <vt:lpstr>Crime continuado</vt:lpstr>
      <vt:lpstr>Crime permanente e continuado e lei penal no tempo</vt:lpstr>
      <vt:lpstr>Crime de dano</vt:lpstr>
      <vt:lpstr>Crime de dano / crime de perigo</vt:lpstr>
      <vt:lpstr>Crime de perigo concreto</vt:lpstr>
      <vt:lpstr>Crime de perigo abstrato</vt:lpstr>
      <vt:lpstr>Lei 9.503/97: código de trânsito brasileiro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cp:lastModifiedBy/>
  <cp:revision>1</cp:revision>
  <dcterms:created xsi:type="dcterms:W3CDTF">2013-10-23T18:00:55Z</dcterms:created>
  <dcterms:modified xsi:type="dcterms:W3CDTF">2013-11-01T19:28:50Z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TC101769239990</vt:lpwstr>
  </property>
</Properties>
</file>